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4"/>
  </p:sldMasterIdLst>
  <p:notesMasterIdLst>
    <p:notesMasterId r:id="rId22"/>
  </p:notesMasterIdLst>
  <p:sldIdLst>
    <p:sldId id="316" r:id="rId5"/>
    <p:sldId id="303" r:id="rId6"/>
    <p:sldId id="306" r:id="rId7"/>
    <p:sldId id="302" r:id="rId8"/>
    <p:sldId id="278" r:id="rId9"/>
    <p:sldId id="265" r:id="rId10"/>
    <p:sldId id="263" r:id="rId11"/>
    <p:sldId id="266" r:id="rId12"/>
    <p:sldId id="317" r:id="rId13"/>
    <p:sldId id="318" r:id="rId14"/>
    <p:sldId id="319" r:id="rId15"/>
    <p:sldId id="320" r:id="rId16"/>
    <p:sldId id="323" r:id="rId17"/>
    <p:sldId id="313" r:id="rId18"/>
    <p:sldId id="322" r:id="rId19"/>
    <p:sldId id="324" r:id="rId20"/>
    <p:sldId id="32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3B"/>
    <a:srgbClr val="82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89965A-6835-4C62-BCE2-75713EA10530}">
  <a:tblStyle styleId="{5E89965A-6835-4C62-BCE2-75713EA105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/>
              <a:t>João Pedro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8678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419707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166475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54967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</a:t>
            </a:r>
          </a:p>
        </p:txBody>
      </p:sp>
    </p:spTree>
    <p:extLst>
      <p:ext uri="{BB962C8B-B14F-4D97-AF65-F5344CB8AC3E}">
        <p14:creationId xmlns:p14="http://schemas.microsoft.com/office/powerpoint/2010/main" val="3325998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42c663f82a59480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42c663f82a59480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João Pedro</a:t>
            </a:r>
          </a:p>
        </p:txBody>
      </p:sp>
    </p:spTree>
    <p:extLst>
      <p:ext uri="{BB962C8B-B14F-4D97-AF65-F5344CB8AC3E}">
        <p14:creationId xmlns:p14="http://schemas.microsoft.com/office/powerpoint/2010/main" val="7543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260522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Isaac</a:t>
            </a:r>
          </a:p>
        </p:txBody>
      </p:sp>
    </p:spTree>
    <p:extLst>
      <p:ext uri="{BB962C8B-B14F-4D97-AF65-F5344CB8AC3E}">
        <p14:creationId xmlns:p14="http://schemas.microsoft.com/office/powerpoint/2010/main" val="123892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57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a93be222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a93be222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João Pedro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20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cb5683c02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cb5683c02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Bruna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903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cb5683c02_2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cb5683c02_2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Júlio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c7ecdd8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c7ecdd8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Isaac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Matheus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cb5683c0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cb5683c0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Caio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Júlio</a:t>
            </a:r>
          </a:p>
        </p:txBody>
      </p:sp>
    </p:spTree>
    <p:extLst>
      <p:ext uri="{BB962C8B-B14F-4D97-AF65-F5344CB8AC3E}">
        <p14:creationId xmlns:p14="http://schemas.microsoft.com/office/powerpoint/2010/main" val="143150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">
    <p:bg>
      <p:bgPr>
        <a:solidFill>
          <a:srgbClr val="2F142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_1_5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1_2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3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5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6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7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rgbClr val="823E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1" r:id="rId7"/>
    <p:sldLayoutId id="2147483664" r:id="rId8"/>
    <p:sldLayoutId id="2147483668" r:id="rId9"/>
    <p:sldLayoutId id="2147483669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4C1629B3-F24B-4B14-A1E4-36B980BBB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AD11D78-B4D0-4C8F-901D-12B01E918248}"/>
              </a:ext>
            </a:extLst>
          </p:cNvPr>
          <p:cNvSpPr/>
          <p:nvPr/>
        </p:nvSpPr>
        <p:spPr>
          <a:xfrm>
            <a:off x="0" y="4155141"/>
            <a:ext cx="9144000" cy="1062318"/>
          </a:xfrm>
          <a:prstGeom prst="rect">
            <a:avLst/>
          </a:prstGeom>
          <a:solidFill>
            <a:srgbClr val="009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87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9CA837E-FC7C-4C01-B5DA-5E494158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73" y="0"/>
            <a:ext cx="6655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FFC9526-55BF-476C-98F5-32C219B2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" y="476804"/>
            <a:ext cx="8985926" cy="45772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D618B9-1025-4ECF-800C-06E5E839A7CF}"/>
              </a:ext>
            </a:extLst>
          </p:cNvPr>
          <p:cNvSpPr txBox="1"/>
          <p:nvPr/>
        </p:nvSpPr>
        <p:spPr>
          <a:xfrm>
            <a:off x="148856" y="99237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Gestão de sprints e </a:t>
            </a:r>
            <a:r>
              <a:rPr lang="pt-BR" dirty="0" err="1"/>
              <a:t>backlog’s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9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6F546B-F8CD-4885-ADE9-CBEBF5D3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46"/>
            <a:ext cx="9144000" cy="51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01F5773-1151-4D6F-8D5C-BB7E8AF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" y="387002"/>
            <a:ext cx="9058940" cy="467727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5702BDD-C6D1-4356-8C00-F85EC3ACD761}"/>
              </a:ext>
            </a:extLst>
          </p:cNvPr>
          <p:cNvSpPr txBox="1"/>
          <p:nvPr/>
        </p:nvSpPr>
        <p:spPr>
          <a:xfrm>
            <a:off x="148855" y="79225"/>
            <a:ext cx="8817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13121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4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accent2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ANALISE DE </a:t>
            </a:r>
            <a:r>
              <a:rPr lang="pt-BR" sz="2800" b="1" dirty="0">
                <a:solidFill>
                  <a:schemeClr val="dk1"/>
                </a:solidFill>
                <a:latin typeface="Lexend Exa"/>
                <a:ea typeface="Fira Sans Extra Condensed"/>
                <a:cs typeface="Fira Sans Extra Condensed"/>
                <a:sym typeface="Fira Sans Extra Condensed"/>
              </a:rPr>
              <a:t>TEMPERATURA</a:t>
            </a:r>
            <a:endParaRPr sz="2800" b="1" dirty="0">
              <a:solidFill>
                <a:schemeClr val="dk1"/>
              </a:solidFill>
              <a:latin typeface="Lexend Exa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8" name="Google Shape;3568;p49"/>
          <p:cNvSpPr txBox="1"/>
          <p:nvPr/>
        </p:nvSpPr>
        <p:spPr>
          <a:xfrm>
            <a:off x="379209" y="353678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12ºC e 17ºC ou entre 23°C e 27°C o sensor informara a cor amarelo, indicando que a temperatura não está tão recomendável.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9" name="Google Shape;3569;p49"/>
          <p:cNvSpPr txBox="1"/>
          <p:nvPr/>
        </p:nvSpPr>
        <p:spPr>
          <a:xfrm>
            <a:off x="6747284" y="1618089"/>
            <a:ext cx="222791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Entre 3ºC e 12ºC ou entre 28°C e 33°C o sensor informara a cor laranja, indicando que a temperatura está extremamente fora do recomendado.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0" name="Google Shape;3570;p49"/>
          <p:cNvSpPr txBox="1"/>
          <p:nvPr/>
        </p:nvSpPr>
        <p:spPr>
          <a:xfrm>
            <a:off x="311700" y="1618089"/>
            <a:ext cx="207625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Temperaturas acima de 34°C ou inferiores a 3°C o sensor informa a cor vermelha, indicando perda dos grãos.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1" name="Google Shape;3571;p49"/>
          <p:cNvSpPr txBox="1"/>
          <p:nvPr/>
        </p:nvSpPr>
        <p:spPr>
          <a:xfrm>
            <a:off x="6747285" y="344786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Entre 18ºC a 22ºC o sensor informara a cor verde, indicando que a temperatura 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está </a:t>
            </a:r>
            <a:r>
              <a:rPr lang="pt-BR"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perfeita.</a:t>
            </a:r>
            <a:r>
              <a:rPr lang="pt-BR" sz="1200" dirty="0"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lang="pt-BR"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2" name="Google Shape;3572;p49"/>
          <p:cNvSpPr txBox="1"/>
          <p:nvPr/>
        </p:nvSpPr>
        <p:spPr>
          <a:xfrm>
            <a:off x="6145553" y="2869753"/>
            <a:ext cx="22279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Verde</a:t>
            </a:r>
            <a:endParaRPr sz="3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3" name="Google Shape;3573;p49"/>
          <p:cNvSpPr txBox="1"/>
          <p:nvPr/>
        </p:nvSpPr>
        <p:spPr>
          <a:xfrm>
            <a:off x="6680443" y="1007416"/>
            <a:ext cx="200414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Laranja</a:t>
            </a:r>
            <a:endParaRPr sz="3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4" name="Google Shape;3574;p49"/>
          <p:cNvSpPr txBox="1"/>
          <p:nvPr/>
        </p:nvSpPr>
        <p:spPr>
          <a:xfrm>
            <a:off x="250120" y="1030686"/>
            <a:ext cx="234907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Vermelho</a:t>
            </a:r>
            <a:endParaRPr sz="3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5" name="Google Shape;3575;p49"/>
          <p:cNvSpPr txBox="1"/>
          <p:nvPr/>
        </p:nvSpPr>
        <p:spPr>
          <a:xfrm>
            <a:off x="402547" y="2861005"/>
            <a:ext cx="259784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Amarelo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576" name="Google Shape;3576;p49"/>
          <p:cNvGrpSpPr/>
          <p:nvPr/>
        </p:nvGrpSpPr>
        <p:grpSpPr>
          <a:xfrm>
            <a:off x="2228292" y="1257143"/>
            <a:ext cx="4689362" cy="3496295"/>
            <a:chOff x="2228292" y="1257143"/>
            <a:chExt cx="4689362" cy="3496295"/>
          </a:xfrm>
        </p:grpSpPr>
        <p:sp>
          <p:nvSpPr>
            <p:cNvPr id="3577" name="Google Shape;3577;p49"/>
            <p:cNvSpPr/>
            <p:nvPr/>
          </p:nvSpPr>
          <p:spPr>
            <a:xfrm>
              <a:off x="2228292" y="1257143"/>
              <a:ext cx="4689362" cy="3496295"/>
            </a:xfrm>
            <a:custGeom>
              <a:avLst/>
              <a:gdLst/>
              <a:ahLst/>
              <a:cxnLst/>
              <a:rect l="l" t="t" r="r" b="b"/>
              <a:pathLst>
                <a:path w="20286" h="15125" extrusionOk="0">
                  <a:moveTo>
                    <a:pt x="10040" y="1"/>
                  </a:moveTo>
                  <a:cubicBezTo>
                    <a:pt x="9708" y="1"/>
                    <a:pt x="9377" y="156"/>
                    <a:pt x="9170" y="465"/>
                  </a:cubicBezTo>
                  <a:lnTo>
                    <a:pt x="467" y="13498"/>
                  </a:lnTo>
                  <a:cubicBezTo>
                    <a:pt x="0" y="14193"/>
                    <a:pt x="499" y="15124"/>
                    <a:pt x="1336" y="15124"/>
                  </a:cubicBezTo>
                  <a:lnTo>
                    <a:pt x="18948" y="15124"/>
                  </a:lnTo>
                  <a:cubicBezTo>
                    <a:pt x="19791" y="15124"/>
                    <a:pt x="20286" y="14181"/>
                    <a:pt x="19813" y="13488"/>
                  </a:cubicBezTo>
                  <a:lnTo>
                    <a:pt x="10901" y="455"/>
                  </a:lnTo>
                  <a:cubicBezTo>
                    <a:pt x="10695" y="152"/>
                    <a:pt x="10367" y="1"/>
                    <a:pt x="100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9"/>
            <p:cNvSpPr/>
            <p:nvPr/>
          </p:nvSpPr>
          <p:spPr>
            <a:xfrm>
              <a:off x="2697902" y="1607813"/>
              <a:ext cx="3758702" cy="2794956"/>
            </a:xfrm>
            <a:custGeom>
              <a:avLst/>
              <a:gdLst/>
              <a:ahLst/>
              <a:cxnLst/>
              <a:rect l="l" t="t" r="r" b="b"/>
              <a:pathLst>
                <a:path w="16260" h="12091" extrusionOk="0">
                  <a:moveTo>
                    <a:pt x="8041" y="1"/>
                  </a:moveTo>
                  <a:cubicBezTo>
                    <a:pt x="7872" y="1"/>
                    <a:pt x="7703" y="80"/>
                    <a:pt x="7597" y="239"/>
                  </a:cubicBezTo>
                  <a:lnTo>
                    <a:pt x="236" y="11264"/>
                  </a:lnTo>
                  <a:cubicBezTo>
                    <a:pt x="0" y="11616"/>
                    <a:pt x="252" y="12091"/>
                    <a:pt x="678" y="12091"/>
                  </a:cubicBezTo>
                  <a:lnTo>
                    <a:pt x="15580" y="12091"/>
                  </a:lnTo>
                  <a:cubicBezTo>
                    <a:pt x="16010" y="12091"/>
                    <a:pt x="16259" y="11612"/>
                    <a:pt x="16020" y="11258"/>
                  </a:cubicBezTo>
                  <a:lnTo>
                    <a:pt x="8481" y="234"/>
                  </a:lnTo>
                  <a:cubicBezTo>
                    <a:pt x="8375" y="79"/>
                    <a:pt x="8208" y="1"/>
                    <a:pt x="80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9"/>
            <p:cNvSpPr/>
            <p:nvPr/>
          </p:nvSpPr>
          <p:spPr>
            <a:xfrm>
              <a:off x="3239975" y="2129310"/>
              <a:ext cx="2665997" cy="1988207"/>
            </a:xfrm>
            <a:custGeom>
              <a:avLst/>
              <a:gdLst/>
              <a:ahLst/>
              <a:cxnLst/>
              <a:rect l="l" t="t" r="r" b="b"/>
              <a:pathLst>
                <a:path w="11533" h="8601" extrusionOk="0">
                  <a:moveTo>
                    <a:pt x="5704" y="0"/>
                  </a:moveTo>
                  <a:cubicBezTo>
                    <a:pt x="5516" y="0"/>
                    <a:pt x="5328" y="88"/>
                    <a:pt x="5211" y="264"/>
                  </a:cubicBezTo>
                  <a:lnTo>
                    <a:pt x="260" y="7678"/>
                  </a:lnTo>
                  <a:cubicBezTo>
                    <a:pt x="0" y="8071"/>
                    <a:pt x="280" y="8601"/>
                    <a:pt x="751" y="8601"/>
                  </a:cubicBezTo>
                  <a:lnTo>
                    <a:pt x="10774" y="8601"/>
                  </a:lnTo>
                  <a:cubicBezTo>
                    <a:pt x="11253" y="8601"/>
                    <a:pt x="11533" y="8067"/>
                    <a:pt x="11265" y="7672"/>
                  </a:cubicBezTo>
                  <a:lnTo>
                    <a:pt x="6193" y="260"/>
                  </a:lnTo>
                  <a:cubicBezTo>
                    <a:pt x="6076" y="87"/>
                    <a:pt x="5890" y="0"/>
                    <a:pt x="5704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49"/>
            <p:cNvSpPr/>
            <p:nvPr/>
          </p:nvSpPr>
          <p:spPr>
            <a:xfrm>
              <a:off x="3779975" y="2640873"/>
              <a:ext cx="1608198" cy="1203419"/>
            </a:xfrm>
            <a:custGeom>
              <a:avLst/>
              <a:gdLst/>
              <a:ahLst/>
              <a:cxnLst/>
              <a:rect l="l" t="t" r="r" b="b"/>
              <a:pathLst>
                <a:path w="6957" h="5206" extrusionOk="0">
                  <a:moveTo>
                    <a:pt x="3442" y="1"/>
                  </a:moveTo>
                  <a:cubicBezTo>
                    <a:pt x="3271" y="1"/>
                    <a:pt x="3100" y="81"/>
                    <a:pt x="2993" y="240"/>
                  </a:cubicBezTo>
                  <a:lnTo>
                    <a:pt x="239" y="4366"/>
                  </a:lnTo>
                  <a:cubicBezTo>
                    <a:pt x="1" y="4726"/>
                    <a:pt x="257" y="5205"/>
                    <a:pt x="687" y="5205"/>
                  </a:cubicBezTo>
                  <a:cubicBezTo>
                    <a:pt x="688" y="5205"/>
                    <a:pt x="689" y="5205"/>
                    <a:pt x="690" y="5205"/>
                  </a:cubicBezTo>
                  <a:lnTo>
                    <a:pt x="6265" y="5205"/>
                  </a:lnTo>
                  <a:cubicBezTo>
                    <a:pt x="6696" y="5205"/>
                    <a:pt x="6956" y="4718"/>
                    <a:pt x="6711" y="4360"/>
                  </a:cubicBezTo>
                  <a:lnTo>
                    <a:pt x="3889" y="236"/>
                  </a:lnTo>
                  <a:cubicBezTo>
                    <a:pt x="3781" y="79"/>
                    <a:pt x="3612" y="1"/>
                    <a:pt x="3442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86" name="Google Shape;3586;p49"/>
            <p:cNvCxnSpPr>
              <a:cxnSpLocks/>
              <a:endCxn id="3570" idx="3"/>
            </p:cNvCxnSpPr>
            <p:nvPr/>
          </p:nvCxnSpPr>
          <p:spPr>
            <a:xfrm flipH="1" flipV="1">
              <a:off x="2387959" y="1904289"/>
              <a:ext cx="1705500" cy="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7" name="Google Shape;3587;p49"/>
            <p:cNvCxnSpPr>
              <a:cxnSpLocks/>
              <a:stCxn id="3569" idx="1"/>
            </p:cNvCxnSpPr>
            <p:nvPr/>
          </p:nvCxnSpPr>
          <p:spPr>
            <a:xfrm flipH="1">
              <a:off x="4624186" y="1904289"/>
              <a:ext cx="2123098" cy="14100"/>
            </a:xfrm>
            <a:prstGeom prst="straightConnector1">
              <a:avLst/>
            </a:prstGeom>
            <a:noFill/>
            <a:ln w="28575" cap="flat" cmpd="sng">
              <a:solidFill>
                <a:schemeClr val="bg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8" name="Google Shape;3588;p49"/>
            <p:cNvCxnSpPr>
              <a:cxnSpLocks/>
              <a:endCxn id="3568" idx="3"/>
            </p:cNvCxnSpPr>
            <p:nvPr/>
          </p:nvCxnSpPr>
          <p:spPr>
            <a:xfrm flipH="1">
              <a:off x="2305809" y="3821487"/>
              <a:ext cx="1252200" cy="15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89" name="Google Shape;3589;p49"/>
            <p:cNvCxnSpPr>
              <a:cxnSpLocks/>
              <a:stCxn id="3571" idx="1"/>
            </p:cNvCxnSpPr>
            <p:nvPr/>
          </p:nvCxnSpPr>
          <p:spPr>
            <a:xfrm rot="10800000">
              <a:off x="4750185" y="3733162"/>
              <a:ext cx="1997100" cy="9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25" name="Google Shape;193;p28">
            <a:extLst>
              <a:ext uri="{FF2B5EF4-FFF2-40B4-BE49-F238E27FC236}">
                <a16:creationId xmlns:a16="http://schemas.microsoft.com/office/drawing/2014/main" id="{9D57A473-63FC-4A68-B67F-6C6B84C7972D}"/>
              </a:ext>
            </a:extLst>
          </p:cNvPr>
          <p:cNvSpPr/>
          <p:nvPr/>
        </p:nvSpPr>
        <p:spPr>
          <a:xfrm>
            <a:off x="4454289" y="3175892"/>
            <a:ext cx="295896" cy="418804"/>
          </a:xfrm>
          <a:custGeom>
            <a:avLst/>
            <a:gdLst/>
            <a:ahLst/>
            <a:cxnLst/>
            <a:rect l="l" t="t" r="r" b="b"/>
            <a:pathLst>
              <a:path w="2104" h="2978" extrusionOk="0">
                <a:moveTo>
                  <a:pt x="1051" y="0"/>
                </a:moveTo>
                <a:cubicBezTo>
                  <a:pt x="471" y="0"/>
                  <a:pt x="1" y="666"/>
                  <a:pt x="1" y="1489"/>
                </a:cubicBezTo>
                <a:cubicBezTo>
                  <a:pt x="1" y="2212"/>
                  <a:pt x="366" y="2816"/>
                  <a:pt x="850" y="2949"/>
                </a:cubicBezTo>
                <a:cubicBezTo>
                  <a:pt x="737" y="2686"/>
                  <a:pt x="649" y="2206"/>
                  <a:pt x="980" y="1521"/>
                </a:cubicBezTo>
                <a:cubicBezTo>
                  <a:pt x="1340" y="771"/>
                  <a:pt x="1165" y="227"/>
                  <a:pt x="1055" y="0"/>
                </a:cubicBezTo>
                <a:close/>
                <a:moveTo>
                  <a:pt x="1239" y="23"/>
                </a:moveTo>
                <a:lnTo>
                  <a:pt x="1239" y="23"/>
                </a:lnTo>
                <a:cubicBezTo>
                  <a:pt x="1297" y="170"/>
                  <a:pt x="1355" y="381"/>
                  <a:pt x="1355" y="645"/>
                </a:cubicBezTo>
                <a:cubicBezTo>
                  <a:pt x="1355" y="911"/>
                  <a:pt x="1297" y="1229"/>
                  <a:pt x="1123" y="1590"/>
                </a:cubicBezTo>
                <a:cubicBezTo>
                  <a:pt x="772" y="2322"/>
                  <a:pt x="932" y="2784"/>
                  <a:pt x="1040" y="2978"/>
                </a:cubicBezTo>
                <a:lnTo>
                  <a:pt x="1051" y="2978"/>
                </a:lnTo>
                <a:cubicBezTo>
                  <a:pt x="1633" y="2978"/>
                  <a:pt x="2103" y="2312"/>
                  <a:pt x="2103" y="1489"/>
                </a:cubicBezTo>
                <a:cubicBezTo>
                  <a:pt x="2103" y="756"/>
                  <a:pt x="1730" y="149"/>
                  <a:pt x="1239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89;p47">
            <a:extLst>
              <a:ext uri="{FF2B5EF4-FFF2-40B4-BE49-F238E27FC236}">
                <a16:creationId xmlns:a16="http://schemas.microsoft.com/office/drawing/2014/main" id="{59C84B0D-DE39-4AA0-A075-BD26A68AA6DE}"/>
              </a:ext>
            </a:extLst>
          </p:cNvPr>
          <p:cNvCxnSpPr/>
          <p:nvPr/>
        </p:nvCxnSpPr>
        <p:spPr>
          <a:xfrm>
            <a:off x="2512332" y="812315"/>
            <a:ext cx="1746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m 21" descr="Texto&#10;&#10;Descrição gerada automaticamente">
            <a:extLst>
              <a:ext uri="{FF2B5EF4-FFF2-40B4-BE49-F238E27FC236}">
                <a16:creationId xmlns:a16="http://schemas.microsoft.com/office/drawing/2014/main" id="{5722E8FC-C423-46A3-B4D4-562A7DDA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7" grpId="0"/>
      <p:bldP spid="3568" grpId="0"/>
      <p:bldP spid="3569" grpId="0"/>
      <p:bldP spid="3570" grpId="0"/>
      <p:bldP spid="3571" grpId="0"/>
      <p:bldP spid="3572" grpId="0"/>
      <p:bldP spid="3573" grpId="0"/>
      <p:bldP spid="3574" grpId="0"/>
      <p:bldP spid="3575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44B5F-26E5-42DC-8FA8-503949BE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" y="478907"/>
            <a:ext cx="9037674" cy="45941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B5D202-5096-4B76-A0DE-042978A177B4}"/>
              </a:ext>
            </a:extLst>
          </p:cNvPr>
          <p:cNvSpPr txBox="1"/>
          <p:nvPr/>
        </p:nvSpPr>
        <p:spPr>
          <a:xfrm>
            <a:off x="180753" y="121007"/>
            <a:ext cx="878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209408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2081470-3879-4234-A80B-2CE80DD8348A}"/>
              </a:ext>
            </a:extLst>
          </p:cNvPr>
          <p:cNvSpPr txBox="1"/>
          <p:nvPr/>
        </p:nvSpPr>
        <p:spPr>
          <a:xfrm>
            <a:off x="212650" y="56707"/>
            <a:ext cx="33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Modelagem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51D308-2C00-44E6-A3D5-58772DF4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6" y="518578"/>
            <a:ext cx="8059933" cy="45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4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4AD48-4E4D-41EB-A8ED-313D634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GitHub do grupo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0E74E6-23C5-4A77-82F8-BA881E55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74" y="1119000"/>
            <a:ext cx="6918251" cy="38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>
            <a:spLocks noGrp="1"/>
          </p:cNvSpPr>
          <p:nvPr>
            <p:ph type="ctrTitle"/>
          </p:nvPr>
        </p:nvSpPr>
        <p:spPr>
          <a:xfrm>
            <a:off x="5117574" y="1935437"/>
            <a:ext cx="3525600" cy="18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F1425"/>
                </a:solidFill>
              </a:rPr>
              <a:t>PRODUÇÃO DE </a:t>
            </a:r>
            <a:r>
              <a:rPr lang="en" sz="5000" dirty="0">
                <a:solidFill>
                  <a:srgbClr val="823E43"/>
                </a:solidFill>
              </a:rPr>
              <a:t>CAFÉ</a:t>
            </a:r>
            <a:br>
              <a:rPr lang="en" sz="5000" dirty="0">
                <a:solidFill>
                  <a:srgbClr val="823E43"/>
                </a:solidFill>
              </a:rPr>
            </a:br>
            <a:endParaRPr sz="2000" dirty="0">
              <a:solidFill>
                <a:schemeClr val="bg2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62" name="Google Shape;262;p26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" name="Google Shape;269;p26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70" name="Google Shape;270;p26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7" name="Google Shape;277;p26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6" name="Imagem 2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887D597-C049-4B59-B214-0865CB8A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9" y="635000"/>
            <a:ext cx="3873500" cy="3873500"/>
          </a:xfrm>
          <a:prstGeom prst="rect">
            <a:avLst/>
          </a:prstGeom>
        </p:spPr>
      </p:pic>
      <p:sp>
        <p:nvSpPr>
          <p:cNvPr id="27" name="Google Shape;3133;p44">
            <a:extLst>
              <a:ext uri="{FF2B5EF4-FFF2-40B4-BE49-F238E27FC236}">
                <a16:creationId xmlns:a16="http://schemas.microsoft.com/office/drawing/2014/main" id="{A434652D-0379-478D-B4A0-34C2AEBAEDBF}"/>
              </a:ext>
            </a:extLst>
          </p:cNvPr>
          <p:cNvSpPr/>
          <p:nvPr/>
        </p:nvSpPr>
        <p:spPr>
          <a:xfrm>
            <a:off x="909683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3135;p44">
            <a:extLst>
              <a:ext uri="{FF2B5EF4-FFF2-40B4-BE49-F238E27FC236}">
                <a16:creationId xmlns:a16="http://schemas.microsoft.com/office/drawing/2014/main" id="{D4633D3B-5070-46A5-8411-D89C16E8EF2F}"/>
              </a:ext>
            </a:extLst>
          </p:cNvPr>
          <p:cNvSpPr/>
          <p:nvPr/>
        </p:nvSpPr>
        <p:spPr>
          <a:xfrm>
            <a:off x="686828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3136;p44">
            <a:extLst>
              <a:ext uri="{FF2B5EF4-FFF2-40B4-BE49-F238E27FC236}">
                <a16:creationId xmlns:a16="http://schemas.microsoft.com/office/drawing/2014/main" id="{A5D94109-8CF4-4B7F-ADE5-56E8DA9A024B}"/>
              </a:ext>
            </a:extLst>
          </p:cNvPr>
          <p:cNvSpPr/>
          <p:nvPr/>
        </p:nvSpPr>
        <p:spPr>
          <a:xfrm>
            <a:off x="686828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133;p44">
            <a:extLst>
              <a:ext uri="{FF2B5EF4-FFF2-40B4-BE49-F238E27FC236}">
                <a16:creationId xmlns:a16="http://schemas.microsoft.com/office/drawing/2014/main" id="{919F96C9-37F7-47FA-8BDC-82B2F997B33E}"/>
              </a:ext>
            </a:extLst>
          </p:cNvPr>
          <p:cNvSpPr/>
          <p:nvPr/>
        </p:nvSpPr>
        <p:spPr>
          <a:xfrm>
            <a:off x="1395246" y="1790216"/>
            <a:ext cx="159484" cy="112003"/>
          </a:xfrm>
          <a:custGeom>
            <a:avLst/>
            <a:gdLst/>
            <a:ahLst/>
            <a:cxnLst/>
            <a:rect l="l" t="t" r="r" b="b"/>
            <a:pathLst>
              <a:path w="833" h="585" extrusionOk="0">
                <a:moveTo>
                  <a:pt x="562" y="1"/>
                </a:moveTo>
                <a:cubicBezTo>
                  <a:pt x="547" y="1"/>
                  <a:pt x="532" y="2"/>
                  <a:pt x="516" y="5"/>
                </a:cubicBezTo>
                <a:lnTo>
                  <a:pt x="515" y="5"/>
                </a:lnTo>
                <a:lnTo>
                  <a:pt x="506" y="8"/>
                </a:lnTo>
                <a:lnTo>
                  <a:pt x="417" y="29"/>
                </a:lnTo>
                <a:lnTo>
                  <a:pt x="417" y="178"/>
                </a:lnTo>
                <a:lnTo>
                  <a:pt x="538" y="151"/>
                </a:lnTo>
                <a:cubicBezTo>
                  <a:pt x="546" y="150"/>
                  <a:pt x="554" y="149"/>
                  <a:pt x="562" y="149"/>
                </a:cubicBezTo>
                <a:cubicBezTo>
                  <a:pt x="584" y="149"/>
                  <a:pt x="605" y="156"/>
                  <a:pt x="624" y="167"/>
                </a:cubicBezTo>
                <a:cubicBezTo>
                  <a:pt x="647" y="182"/>
                  <a:pt x="664" y="204"/>
                  <a:pt x="673" y="230"/>
                </a:cubicBezTo>
                <a:lnTo>
                  <a:pt x="673" y="238"/>
                </a:lnTo>
                <a:lnTo>
                  <a:pt x="676" y="245"/>
                </a:lnTo>
                <a:cubicBezTo>
                  <a:pt x="680" y="272"/>
                  <a:pt x="674" y="300"/>
                  <a:pt x="659" y="322"/>
                </a:cubicBezTo>
                <a:cubicBezTo>
                  <a:pt x="644" y="347"/>
                  <a:pt x="619" y="366"/>
                  <a:pt x="589" y="372"/>
                </a:cubicBezTo>
                <a:lnTo>
                  <a:pt x="418" y="410"/>
                </a:lnTo>
                <a:lnTo>
                  <a:pt x="418" y="561"/>
                </a:lnTo>
                <a:lnTo>
                  <a:pt x="621" y="515"/>
                </a:lnTo>
                <a:cubicBezTo>
                  <a:pt x="691" y="497"/>
                  <a:pt x="747" y="455"/>
                  <a:pt x="783" y="399"/>
                </a:cubicBezTo>
                <a:cubicBezTo>
                  <a:pt x="817" y="346"/>
                  <a:pt x="832" y="279"/>
                  <a:pt x="819" y="213"/>
                </a:cubicBezTo>
                <a:lnTo>
                  <a:pt x="819" y="211"/>
                </a:lnTo>
                <a:lnTo>
                  <a:pt x="817" y="203"/>
                </a:lnTo>
                <a:lnTo>
                  <a:pt x="814" y="193"/>
                </a:lnTo>
                <a:cubicBezTo>
                  <a:pt x="797" y="127"/>
                  <a:pt x="756" y="73"/>
                  <a:pt x="703" y="41"/>
                </a:cubicBezTo>
                <a:cubicBezTo>
                  <a:pt x="662" y="16"/>
                  <a:pt x="613" y="1"/>
                  <a:pt x="562" y="1"/>
                </a:cubicBezTo>
                <a:close/>
                <a:moveTo>
                  <a:pt x="415" y="24"/>
                </a:moveTo>
                <a:lnTo>
                  <a:pt x="212" y="70"/>
                </a:lnTo>
                <a:cubicBezTo>
                  <a:pt x="143" y="86"/>
                  <a:pt x="85" y="128"/>
                  <a:pt x="50" y="184"/>
                </a:cubicBezTo>
                <a:cubicBezTo>
                  <a:pt x="16" y="238"/>
                  <a:pt x="0" y="305"/>
                  <a:pt x="14" y="371"/>
                </a:cubicBezTo>
                <a:lnTo>
                  <a:pt x="14" y="372"/>
                </a:lnTo>
                <a:lnTo>
                  <a:pt x="16" y="382"/>
                </a:lnTo>
                <a:cubicBezTo>
                  <a:pt x="33" y="450"/>
                  <a:pt x="75" y="508"/>
                  <a:pt x="131" y="543"/>
                </a:cubicBezTo>
                <a:cubicBezTo>
                  <a:pt x="172" y="570"/>
                  <a:pt x="220" y="584"/>
                  <a:pt x="270" y="584"/>
                </a:cubicBezTo>
                <a:cubicBezTo>
                  <a:pt x="289" y="584"/>
                  <a:pt x="308" y="582"/>
                  <a:pt x="327" y="578"/>
                </a:cubicBezTo>
                <a:lnTo>
                  <a:pt x="417" y="558"/>
                </a:lnTo>
                <a:lnTo>
                  <a:pt x="414" y="558"/>
                </a:lnTo>
                <a:lnTo>
                  <a:pt x="414" y="405"/>
                </a:lnTo>
                <a:lnTo>
                  <a:pt x="292" y="432"/>
                </a:lnTo>
                <a:cubicBezTo>
                  <a:pt x="284" y="434"/>
                  <a:pt x="276" y="435"/>
                  <a:pt x="268" y="435"/>
                </a:cubicBezTo>
                <a:cubicBezTo>
                  <a:pt x="246" y="435"/>
                  <a:pt x="224" y="428"/>
                  <a:pt x="207" y="416"/>
                </a:cubicBezTo>
                <a:cubicBezTo>
                  <a:pt x="183" y="401"/>
                  <a:pt x="163" y="378"/>
                  <a:pt x="157" y="347"/>
                </a:cubicBezTo>
                <a:cubicBezTo>
                  <a:pt x="151" y="316"/>
                  <a:pt x="157" y="285"/>
                  <a:pt x="172" y="261"/>
                </a:cubicBezTo>
                <a:cubicBezTo>
                  <a:pt x="189" y="236"/>
                  <a:pt x="213" y="218"/>
                  <a:pt x="244" y="211"/>
                </a:cubicBezTo>
                <a:lnTo>
                  <a:pt x="415" y="173"/>
                </a:lnTo>
                <a:lnTo>
                  <a:pt x="415" y="2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35;p44">
            <a:extLst>
              <a:ext uri="{FF2B5EF4-FFF2-40B4-BE49-F238E27FC236}">
                <a16:creationId xmlns:a16="http://schemas.microsoft.com/office/drawing/2014/main" id="{28CEC200-090B-4AAC-A2AC-4C672A5CDDB1}"/>
              </a:ext>
            </a:extLst>
          </p:cNvPr>
          <p:cNvSpPr/>
          <p:nvPr/>
        </p:nvSpPr>
        <p:spPr>
          <a:xfrm>
            <a:off x="1172391" y="1783707"/>
            <a:ext cx="306715" cy="134212"/>
          </a:xfrm>
          <a:custGeom>
            <a:avLst/>
            <a:gdLst/>
            <a:ahLst/>
            <a:cxnLst/>
            <a:rect l="l" t="t" r="r" b="b"/>
            <a:pathLst>
              <a:path w="1602" h="701" extrusionOk="0">
                <a:moveTo>
                  <a:pt x="1601" y="0"/>
                </a:moveTo>
                <a:lnTo>
                  <a:pt x="0" y="0"/>
                </a:lnTo>
                <a:cubicBezTo>
                  <a:pt x="52" y="396"/>
                  <a:pt x="391" y="700"/>
                  <a:pt x="800" y="700"/>
                </a:cubicBezTo>
                <a:cubicBezTo>
                  <a:pt x="1209" y="700"/>
                  <a:pt x="1548" y="396"/>
                  <a:pt x="16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136;p44">
            <a:extLst>
              <a:ext uri="{FF2B5EF4-FFF2-40B4-BE49-F238E27FC236}">
                <a16:creationId xmlns:a16="http://schemas.microsoft.com/office/drawing/2014/main" id="{4815004E-D603-4F56-9867-0181CB3A1AD1}"/>
              </a:ext>
            </a:extLst>
          </p:cNvPr>
          <p:cNvSpPr/>
          <p:nvPr/>
        </p:nvSpPr>
        <p:spPr>
          <a:xfrm>
            <a:off x="1172391" y="1924428"/>
            <a:ext cx="351133" cy="22018"/>
          </a:xfrm>
          <a:custGeom>
            <a:avLst/>
            <a:gdLst/>
            <a:ahLst/>
            <a:cxnLst/>
            <a:rect l="l" t="t" r="r" b="b"/>
            <a:pathLst>
              <a:path w="1834" h="115" extrusionOk="0">
                <a:moveTo>
                  <a:pt x="1834" y="1"/>
                </a:moveTo>
                <a:cubicBezTo>
                  <a:pt x="1834" y="44"/>
                  <a:pt x="1774" y="115"/>
                  <a:pt x="1663" y="115"/>
                </a:cubicBezTo>
                <a:lnTo>
                  <a:pt x="171" y="115"/>
                </a:lnTo>
                <a:cubicBezTo>
                  <a:pt x="60" y="115"/>
                  <a:pt x="0" y="43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147;p44">
            <a:extLst>
              <a:ext uri="{FF2B5EF4-FFF2-40B4-BE49-F238E27FC236}">
                <a16:creationId xmlns:a16="http://schemas.microsoft.com/office/drawing/2014/main" id="{21AAC067-1AA6-4253-8BB1-67630E636547}"/>
              </a:ext>
            </a:extLst>
          </p:cNvPr>
          <p:cNvSpPr/>
          <p:nvPr/>
        </p:nvSpPr>
        <p:spPr>
          <a:xfrm>
            <a:off x="312430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148;p44">
            <a:extLst>
              <a:ext uri="{FF2B5EF4-FFF2-40B4-BE49-F238E27FC236}">
                <a16:creationId xmlns:a16="http://schemas.microsoft.com/office/drawing/2014/main" id="{A99CBB11-EC74-46DB-AA89-442342F22A6B}"/>
              </a:ext>
            </a:extLst>
          </p:cNvPr>
          <p:cNvSpPr/>
          <p:nvPr/>
        </p:nvSpPr>
        <p:spPr>
          <a:xfrm>
            <a:off x="301230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150;p44">
            <a:extLst>
              <a:ext uri="{FF2B5EF4-FFF2-40B4-BE49-F238E27FC236}">
                <a16:creationId xmlns:a16="http://schemas.microsoft.com/office/drawing/2014/main" id="{33FA26DB-59C6-431D-823D-287F4EFF8CDA}"/>
              </a:ext>
            </a:extLst>
          </p:cNvPr>
          <p:cNvSpPr/>
          <p:nvPr/>
        </p:nvSpPr>
        <p:spPr>
          <a:xfrm>
            <a:off x="312047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151;p44">
            <a:extLst>
              <a:ext uri="{FF2B5EF4-FFF2-40B4-BE49-F238E27FC236}">
                <a16:creationId xmlns:a16="http://schemas.microsoft.com/office/drawing/2014/main" id="{5154815F-A85A-43A4-82DF-4079B150496D}"/>
              </a:ext>
            </a:extLst>
          </p:cNvPr>
          <p:cNvSpPr/>
          <p:nvPr/>
        </p:nvSpPr>
        <p:spPr>
          <a:xfrm>
            <a:off x="306380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147;p44">
            <a:extLst>
              <a:ext uri="{FF2B5EF4-FFF2-40B4-BE49-F238E27FC236}">
                <a16:creationId xmlns:a16="http://schemas.microsoft.com/office/drawing/2014/main" id="{551751FA-674D-4E28-9AEA-631925290FC2}"/>
              </a:ext>
            </a:extLst>
          </p:cNvPr>
          <p:cNvSpPr/>
          <p:nvPr/>
        </p:nvSpPr>
        <p:spPr>
          <a:xfrm>
            <a:off x="3638684" y="1031937"/>
            <a:ext cx="217690" cy="25081"/>
          </a:xfrm>
          <a:custGeom>
            <a:avLst/>
            <a:gdLst/>
            <a:ahLst/>
            <a:cxnLst/>
            <a:rect l="l" t="t" r="r" b="b"/>
            <a:pathLst>
              <a:path w="1137" h="131" extrusionOk="0">
                <a:moveTo>
                  <a:pt x="0" y="131"/>
                </a:moveTo>
                <a:cubicBezTo>
                  <a:pt x="80" y="55"/>
                  <a:pt x="304" y="1"/>
                  <a:pt x="568" y="1"/>
                </a:cubicBezTo>
                <a:cubicBezTo>
                  <a:pt x="831" y="1"/>
                  <a:pt x="1055" y="55"/>
                  <a:pt x="1136" y="1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148;p44">
            <a:extLst>
              <a:ext uri="{FF2B5EF4-FFF2-40B4-BE49-F238E27FC236}">
                <a16:creationId xmlns:a16="http://schemas.microsoft.com/office/drawing/2014/main" id="{FB0FDF60-5E25-40E8-8E23-4F6233279C07}"/>
              </a:ext>
            </a:extLst>
          </p:cNvPr>
          <p:cNvSpPr/>
          <p:nvPr/>
        </p:nvSpPr>
        <p:spPr>
          <a:xfrm>
            <a:off x="3526680" y="1098182"/>
            <a:ext cx="170399" cy="134405"/>
          </a:xfrm>
          <a:custGeom>
            <a:avLst/>
            <a:gdLst/>
            <a:ahLst/>
            <a:cxnLst/>
            <a:rect l="l" t="t" r="r" b="b"/>
            <a:pathLst>
              <a:path w="890" h="702" extrusionOk="0">
                <a:moveTo>
                  <a:pt x="290" y="0"/>
                </a:moveTo>
                <a:cubicBezTo>
                  <a:pt x="255" y="0"/>
                  <a:pt x="220" y="7"/>
                  <a:pt x="187" y="20"/>
                </a:cubicBezTo>
                <a:cubicBezTo>
                  <a:pt x="120" y="45"/>
                  <a:pt x="63" y="98"/>
                  <a:pt x="31" y="169"/>
                </a:cubicBezTo>
                <a:lnTo>
                  <a:pt x="25" y="184"/>
                </a:lnTo>
                <a:lnTo>
                  <a:pt x="25" y="185"/>
                </a:lnTo>
                <a:cubicBezTo>
                  <a:pt x="0" y="251"/>
                  <a:pt x="3" y="323"/>
                  <a:pt x="28" y="384"/>
                </a:cubicBezTo>
                <a:cubicBezTo>
                  <a:pt x="54" y="453"/>
                  <a:pt x="105" y="509"/>
                  <a:pt x="177" y="541"/>
                </a:cubicBezTo>
                <a:lnTo>
                  <a:pt x="191" y="547"/>
                </a:lnTo>
                <a:lnTo>
                  <a:pt x="443" y="657"/>
                </a:lnTo>
                <a:lnTo>
                  <a:pt x="443" y="497"/>
                </a:lnTo>
                <a:lnTo>
                  <a:pt x="234" y="407"/>
                </a:lnTo>
                <a:cubicBezTo>
                  <a:pt x="202" y="391"/>
                  <a:pt x="176" y="364"/>
                  <a:pt x="163" y="332"/>
                </a:cubicBezTo>
                <a:cubicBezTo>
                  <a:pt x="151" y="300"/>
                  <a:pt x="151" y="263"/>
                  <a:pt x="167" y="229"/>
                </a:cubicBezTo>
                <a:cubicBezTo>
                  <a:pt x="182" y="194"/>
                  <a:pt x="209" y="169"/>
                  <a:pt x="243" y="157"/>
                </a:cubicBezTo>
                <a:cubicBezTo>
                  <a:pt x="258" y="150"/>
                  <a:pt x="275" y="147"/>
                  <a:pt x="292" y="147"/>
                </a:cubicBezTo>
                <a:cubicBezTo>
                  <a:pt x="310" y="147"/>
                  <a:pt x="328" y="151"/>
                  <a:pt x="346" y="158"/>
                </a:cubicBezTo>
                <a:lnTo>
                  <a:pt x="444" y="202"/>
                </a:lnTo>
                <a:lnTo>
                  <a:pt x="444" y="41"/>
                </a:lnTo>
                <a:lnTo>
                  <a:pt x="403" y="24"/>
                </a:lnTo>
                <a:cubicBezTo>
                  <a:pt x="366" y="8"/>
                  <a:pt x="328" y="0"/>
                  <a:pt x="290" y="0"/>
                </a:cubicBezTo>
                <a:close/>
                <a:moveTo>
                  <a:pt x="447" y="43"/>
                </a:moveTo>
                <a:lnTo>
                  <a:pt x="447" y="203"/>
                </a:lnTo>
                <a:lnTo>
                  <a:pt x="444" y="203"/>
                </a:lnTo>
                <a:lnTo>
                  <a:pt x="653" y="294"/>
                </a:lnTo>
                <a:cubicBezTo>
                  <a:pt x="688" y="309"/>
                  <a:pt x="711" y="336"/>
                  <a:pt x="724" y="369"/>
                </a:cubicBezTo>
                <a:cubicBezTo>
                  <a:pt x="737" y="402"/>
                  <a:pt x="737" y="438"/>
                  <a:pt x="723" y="473"/>
                </a:cubicBezTo>
                <a:cubicBezTo>
                  <a:pt x="708" y="507"/>
                  <a:pt x="680" y="531"/>
                  <a:pt x="648" y="545"/>
                </a:cubicBezTo>
                <a:cubicBezTo>
                  <a:pt x="632" y="551"/>
                  <a:pt x="616" y="554"/>
                  <a:pt x="599" y="554"/>
                </a:cubicBezTo>
                <a:cubicBezTo>
                  <a:pt x="581" y="554"/>
                  <a:pt x="562" y="550"/>
                  <a:pt x="544" y="543"/>
                </a:cubicBezTo>
                <a:lnTo>
                  <a:pt x="445" y="500"/>
                </a:lnTo>
                <a:lnTo>
                  <a:pt x="445" y="659"/>
                </a:lnTo>
                <a:lnTo>
                  <a:pt x="486" y="678"/>
                </a:lnTo>
                <a:cubicBezTo>
                  <a:pt x="523" y="694"/>
                  <a:pt x="561" y="701"/>
                  <a:pt x="599" y="701"/>
                </a:cubicBezTo>
                <a:cubicBezTo>
                  <a:pt x="634" y="701"/>
                  <a:pt x="670" y="694"/>
                  <a:pt x="703" y="681"/>
                </a:cubicBezTo>
                <a:cubicBezTo>
                  <a:pt x="770" y="654"/>
                  <a:pt x="827" y="603"/>
                  <a:pt x="858" y="531"/>
                </a:cubicBezTo>
                <a:cubicBezTo>
                  <a:pt x="889" y="460"/>
                  <a:pt x="889" y="383"/>
                  <a:pt x="863" y="316"/>
                </a:cubicBezTo>
                <a:cubicBezTo>
                  <a:pt x="836" y="248"/>
                  <a:pt x="785" y="192"/>
                  <a:pt x="713" y="159"/>
                </a:cubicBezTo>
                <a:lnTo>
                  <a:pt x="447" y="4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150;p44">
            <a:extLst>
              <a:ext uri="{FF2B5EF4-FFF2-40B4-BE49-F238E27FC236}">
                <a16:creationId xmlns:a16="http://schemas.microsoft.com/office/drawing/2014/main" id="{CEF6468F-7DA8-4505-AE99-895FE0FB795A}"/>
              </a:ext>
            </a:extLst>
          </p:cNvPr>
          <p:cNvSpPr/>
          <p:nvPr/>
        </p:nvSpPr>
        <p:spPr>
          <a:xfrm>
            <a:off x="3634855" y="1076547"/>
            <a:ext cx="225348" cy="232241"/>
          </a:xfrm>
          <a:custGeom>
            <a:avLst/>
            <a:gdLst/>
            <a:ahLst/>
            <a:cxnLst/>
            <a:rect l="l" t="t" r="r" b="b"/>
            <a:pathLst>
              <a:path w="1177" h="1213" extrusionOk="0">
                <a:moveTo>
                  <a:pt x="1" y="1"/>
                </a:moveTo>
                <a:lnTo>
                  <a:pt x="1177" y="1"/>
                </a:lnTo>
                <a:cubicBezTo>
                  <a:pt x="1177" y="134"/>
                  <a:pt x="1173" y="267"/>
                  <a:pt x="1168" y="399"/>
                </a:cubicBezTo>
                <a:cubicBezTo>
                  <a:pt x="1164" y="507"/>
                  <a:pt x="1158" y="620"/>
                  <a:pt x="1142" y="729"/>
                </a:cubicBezTo>
                <a:cubicBezTo>
                  <a:pt x="1127" y="827"/>
                  <a:pt x="1103" y="946"/>
                  <a:pt x="1028" y="1017"/>
                </a:cubicBezTo>
                <a:cubicBezTo>
                  <a:pt x="818" y="1212"/>
                  <a:pt x="358" y="1212"/>
                  <a:pt x="148" y="1017"/>
                </a:cubicBezTo>
                <a:cubicBezTo>
                  <a:pt x="72" y="946"/>
                  <a:pt x="48" y="827"/>
                  <a:pt x="34" y="729"/>
                </a:cubicBezTo>
                <a:cubicBezTo>
                  <a:pt x="17" y="620"/>
                  <a:pt x="11" y="509"/>
                  <a:pt x="7" y="399"/>
                </a:cubicBezTo>
                <a:cubicBezTo>
                  <a:pt x="3" y="266"/>
                  <a:pt x="1" y="133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151;p44">
            <a:extLst>
              <a:ext uri="{FF2B5EF4-FFF2-40B4-BE49-F238E27FC236}">
                <a16:creationId xmlns:a16="http://schemas.microsoft.com/office/drawing/2014/main" id="{EB4D8913-7E9C-4CB5-A160-23B2077D94A9}"/>
              </a:ext>
            </a:extLst>
          </p:cNvPr>
          <p:cNvSpPr/>
          <p:nvPr/>
        </p:nvSpPr>
        <p:spPr>
          <a:xfrm>
            <a:off x="3578183" y="1297875"/>
            <a:ext cx="339076" cy="21252"/>
          </a:xfrm>
          <a:custGeom>
            <a:avLst/>
            <a:gdLst/>
            <a:ahLst/>
            <a:cxnLst/>
            <a:rect l="l" t="t" r="r" b="b"/>
            <a:pathLst>
              <a:path w="1771" h="111" extrusionOk="0">
                <a:moveTo>
                  <a:pt x="0" y="0"/>
                </a:moveTo>
                <a:cubicBezTo>
                  <a:pt x="0" y="41"/>
                  <a:pt x="57" y="111"/>
                  <a:pt x="165" y="111"/>
                </a:cubicBezTo>
                <a:lnTo>
                  <a:pt x="1606" y="111"/>
                </a:lnTo>
                <a:cubicBezTo>
                  <a:pt x="1713" y="111"/>
                  <a:pt x="1770" y="41"/>
                  <a:pt x="17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FB90EE87-DED8-4C43-9172-BA41CC34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MAIOR PRODUTOR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314" name="Google Shape;314;p29"/>
          <p:cNvSpPr txBox="1">
            <a:spLocks noGrp="1"/>
          </p:cNvSpPr>
          <p:nvPr>
            <p:ph type="subTitle" idx="1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Brasil é hoje o maior produtor de café do mundo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e o que possibilitou sua expansão no país foram as condições climáticas. </a:t>
            </a:r>
            <a:br>
              <a:rPr lang="pt-BR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17" name="Google Shape;317;p29"/>
          <p:cNvCxnSpPr/>
          <p:nvPr/>
        </p:nvCxnSpPr>
        <p:spPr>
          <a:xfrm>
            <a:off x="2009838" y="2834475"/>
            <a:ext cx="732600" cy="0"/>
          </a:xfrm>
          <a:prstGeom prst="straightConnector1">
            <a:avLst/>
          </a:prstGeom>
          <a:noFill/>
          <a:ln w="19050" cap="flat" cmpd="sng">
            <a:solidFill>
              <a:srgbClr val="FFFAF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18" name="Google Shape;318;p29"/>
          <p:cNvSpPr/>
          <p:nvPr/>
        </p:nvSpPr>
        <p:spPr>
          <a:xfrm>
            <a:off x="2277725" y="3101125"/>
            <a:ext cx="349725" cy="348275"/>
          </a:xfrm>
          <a:custGeom>
            <a:avLst/>
            <a:gdLst/>
            <a:ahLst/>
            <a:cxnLst/>
            <a:rect l="l" t="t" r="r" b="b"/>
            <a:pathLst>
              <a:path w="13989" h="13931" extrusionOk="0">
                <a:moveTo>
                  <a:pt x="3679" y="1"/>
                </a:moveTo>
                <a:cubicBezTo>
                  <a:pt x="2237" y="1"/>
                  <a:pt x="989" y="473"/>
                  <a:pt x="81" y="1380"/>
                </a:cubicBezTo>
                <a:cubicBezTo>
                  <a:pt x="28" y="1420"/>
                  <a:pt x="1" y="1487"/>
                  <a:pt x="1" y="1554"/>
                </a:cubicBezTo>
                <a:cubicBezTo>
                  <a:pt x="1" y="1621"/>
                  <a:pt x="28" y="1688"/>
                  <a:pt x="81" y="1742"/>
                </a:cubicBezTo>
                <a:lnTo>
                  <a:pt x="12190" y="13850"/>
                </a:lnTo>
                <a:cubicBezTo>
                  <a:pt x="12243" y="13904"/>
                  <a:pt x="12311" y="13930"/>
                  <a:pt x="12378" y="13930"/>
                </a:cubicBezTo>
                <a:cubicBezTo>
                  <a:pt x="12445" y="13930"/>
                  <a:pt x="12512" y="13904"/>
                  <a:pt x="12566" y="13850"/>
                </a:cubicBezTo>
                <a:cubicBezTo>
                  <a:pt x="13183" y="13232"/>
                  <a:pt x="13600" y="12441"/>
                  <a:pt x="13801" y="11514"/>
                </a:cubicBezTo>
                <a:cubicBezTo>
                  <a:pt x="13988" y="10642"/>
                  <a:pt x="13976" y="9676"/>
                  <a:pt x="13761" y="8642"/>
                </a:cubicBezTo>
                <a:cubicBezTo>
                  <a:pt x="13738" y="8528"/>
                  <a:pt x="13630" y="8444"/>
                  <a:pt x="13516" y="8444"/>
                </a:cubicBezTo>
                <a:cubicBezTo>
                  <a:pt x="13494" y="8444"/>
                  <a:pt x="13473" y="8447"/>
                  <a:pt x="13452" y="8454"/>
                </a:cubicBezTo>
                <a:cubicBezTo>
                  <a:pt x="13304" y="8480"/>
                  <a:pt x="13224" y="8615"/>
                  <a:pt x="13251" y="8763"/>
                </a:cubicBezTo>
                <a:cubicBezTo>
                  <a:pt x="13653" y="10601"/>
                  <a:pt x="13331" y="12199"/>
                  <a:pt x="12365" y="13300"/>
                </a:cubicBezTo>
                <a:lnTo>
                  <a:pt x="632" y="1568"/>
                </a:lnTo>
                <a:cubicBezTo>
                  <a:pt x="1441" y="860"/>
                  <a:pt x="2509" y="520"/>
                  <a:pt x="3692" y="520"/>
                </a:cubicBezTo>
                <a:cubicBezTo>
                  <a:pt x="5807" y="520"/>
                  <a:pt x="8288" y="1607"/>
                  <a:pt x="10310" y="3621"/>
                </a:cubicBezTo>
                <a:cubicBezTo>
                  <a:pt x="11545" y="4856"/>
                  <a:pt x="12472" y="6293"/>
                  <a:pt x="12982" y="7782"/>
                </a:cubicBezTo>
                <a:cubicBezTo>
                  <a:pt x="13013" y="7888"/>
                  <a:pt x="13112" y="7960"/>
                  <a:pt x="13218" y="7960"/>
                </a:cubicBezTo>
                <a:cubicBezTo>
                  <a:pt x="13246" y="7960"/>
                  <a:pt x="13276" y="7955"/>
                  <a:pt x="13304" y="7943"/>
                </a:cubicBezTo>
                <a:cubicBezTo>
                  <a:pt x="13439" y="7904"/>
                  <a:pt x="13519" y="7756"/>
                  <a:pt x="13465" y="7621"/>
                </a:cubicBezTo>
                <a:cubicBezTo>
                  <a:pt x="12929" y="6051"/>
                  <a:pt x="11962" y="4548"/>
                  <a:pt x="10673" y="3259"/>
                </a:cubicBezTo>
                <a:cubicBezTo>
                  <a:pt x="9022" y="1607"/>
                  <a:pt x="7022" y="494"/>
                  <a:pt x="5035" y="131"/>
                </a:cubicBezTo>
                <a:cubicBezTo>
                  <a:pt x="4568" y="44"/>
                  <a:pt x="4115" y="1"/>
                  <a:pt x="3679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215000" y="3158000"/>
            <a:ext cx="354725" cy="348125"/>
          </a:xfrm>
          <a:custGeom>
            <a:avLst/>
            <a:gdLst/>
            <a:ahLst/>
            <a:cxnLst/>
            <a:rect l="l" t="t" r="r" b="b"/>
            <a:pathLst>
              <a:path w="14189" h="13925" extrusionOk="0">
                <a:moveTo>
                  <a:pt x="1799" y="635"/>
                </a:moveTo>
                <a:lnTo>
                  <a:pt x="13544" y="12367"/>
                </a:lnTo>
                <a:cubicBezTo>
                  <a:pt x="12753" y="13052"/>
                  <a:pt x="11706" y="13415"/>
                  <a:pt x="10484" y="13415"/>
                </a:cubicBezTo>
                <a:cubicBezTo>
                  <a:pt x="8282" y="13415"/>
                  <a:pt x="5812" y="12246"/>
                  <a:pt x="3866" y="10300"/>
                </a:cubicBezTo>
                <a:cubicBezTo>
                  <a:pt x="2282" y="8729"/>
                  <a:pt x="1221" y="6823"/>
                  <a:pt x="872" y="4931"/>
                </a:cubicBezTo>
                <a:cubicBezTo>
                  <a:pt x="550" y="3198"/>
                  <a:pt x="886" y="1682"/>
                  <a:pt x="1799" y="635"/>
                </a:cubicBezTo>
                <a:close/>
                <a:moveTo>
                  <a:pt x="1797" y="0"/>
                </a:moveTo>
                <a:cubicBezTo>
                  <a:pt x="1732" y="0"/>
                  <a:pt x="1665" y="24"/>
                  <a:pt x="1611" y="71"/>
                </a:cubicBezTo>
                <a:cubicBezTo>
                  <a:pt x="443" y="1253"/>
                  <a:pt x="0" y="3011"/>
                  <a:pt x="362" y="5024"/>
                </a:cubicBezTo>
                <a:cubicBezTo>
                  <a:pt x="725" y="7011"/>
                  <a:pt x="1839" y="9012"/>
                  <a:pt x="3503" y="10676"/>
                </a:cubicBezTo>
                <a:cubicBezTo>
                  <a:pt x="5544" y="12716"/>
                  <a:pt x="8148" y="13925"/>
                  <a:pt x="10484" y="13925"/>
                </a:cubicBezTo>
                <a:cubicBezTo>
                  <a:pt x="11947" y="13925"/>
                  <a:pt x="13195" y="13454"/>
                  <a:pt x="14095" y="12555"/>
                </a:cubicBezTo>
                <a:cubicBezTo>
                  <a:pt x="14189" y="12448"/>
                  <a:pt x="14189" y="12287"/>
                  <a:pt x="14095" y="12192"/>
                </a:cubicBezTo>
                <a:lnTo>
                  <a:pt x="1973" y="71"/>
                </a:lnTo>
                <a:cubicBezTo>
                  <a:pt x="1926" y="24"/>
                  <a:pt x="1863" y="0"/>
                  <a:pt x="179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479750" y="3446375"/>
            <a:ext cx="13150" cy="12775"/>
          </a:xfrm>
          <a:custGeom>
            <a:avLst/>
            <a:gdLst/>
            <a:ahLst/>
            <a:cxnLst/>
            <a:rect l="l" t="t" r="r" b="b"/>
            <a:pathLst>
              <a:path w="526" h="511" extrusionOk="0">
                <a:moveTo>
                  <a:pt x="257" y="0"/>
                </a:moveTo>
                <a:cubicBezTo>
                  <a:pt x="122" y="0"/>
                  <a:pt x="1" y="120"/>
                  <a:pt x="1" y="255"/>
                </a:cubicBezTo>
                <a:cubicBezTo>
                  <a:pt x="1" y="403"/>
                  <a:pt x="122" y="510"/>
                  <a:pt x="257" y="510"/>
                </a:cubicBezTo>
                <a:cubicBezTo>
                  <a:pt x="404" y="510"/>
                  <a:pt x="525" y="403"/>
                  <a:pt x="525" y="255"/>
                </a:cubicBezTo>
                <a:cubicBezTo>
                  <a:pt x="525" y="120"/>
                  <a:pt x="404" y="0"/>
                  <a:pt x="257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443200" y="3446375"/>
            <a:ext cx="13100" cy="12775"/>
          </a:xfrm>
          <a:custGeom>
            <a:avLst/>
            <a:gdLst/>
            <a:ahLst/>
            <a:cxnLst/>
            <a:rect l="l" t="t" r="r" b="b"/>
            <a:pathLst>
              <a:path w="524" h="511" extrusionOk="0">
                <a:moveTo>
                  <a:pt x="255" y="0"/>
                </a:moveTo>
                <a:cubicBezTo>
                  <a:pt x="121" y="0"/>
                  <a:pt x="0" y="120"/>
                  <a:pt x="0" y="255"/>
                </a:cubicBezTo>
                <a:cubicBezTo>
                  <a:pt x="0" y="403"/>
                  <a:pt x="121" y="510"/>
                  <a:pt x="255" y="510"/>
                </a:cubicBezTo>
                <a:cubicBezTo>
                  <a:pt x="403" y="510"/>
                  <a:pt x="523" y="403"/>
                  <a:pt x="523" y="255"/>
                </a:cubicBezTo>
                <a:cubicBezTo>
                  <a:pt x="523" y="120"/>
                  <a:pt x="403" y="0"/>
                  <a:pt x="255" y="0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sp>
        <p:nvSpPr>
          <p:cNvPr id="322" name="Google Shape;322;p29"/>
          <p:cNvSpPr/>
          <p:nvPr/>
        </p:nvSpPr>
        <p:spPr>
          <a:xfrm>
            <a:off x="2390850" y="3148000"/>
            <a:ext cx="13100" cy="13125"/>
          </a:xfrm>
          <a:custGeom>
            <a:avLst/>
            <a:gdLst/>
            <a:ahLst/>
            <a:cxnLst/>
            <a:rect l="l" t="t" r="r" b="b"/>
            <a:pathLst>
              <a:path w="524" h="525" extrusionOk="0">
                <a:moveTo>
                  <a:pt x="255" y="1"/>
                </a:moveTo>
                <a:cubicBezTo>
                  <a:pt x="120" y="1"/>
                  <a:pt x="0" y="122"/>
                  <a:pt x="0" y="269"/>
                </a:cubicBezTo>
                <a:cubicBezTo>
                  <a:pt x="0" y="404"/>
                  <a:pt x="120" y="525"/>
                  <a:pt x="255" y="525"/>
                </a:cubicBezTo>
                <a:cubicBezTo>
                  <a:pt x="403" y="525"/>
                  <a:pt x="523" y="404"/>
                  <a:pt x="523" y="269"/>
                </a:cubicBezTo>
                <a:cubicBezTo>
                  <a:pt x="523" y="122"/>
                  <a:pt x="403" y="1"/>
                  <a:pt x="255" y="1"/>
                </a:cubicBezTo>
                <a:close/>
              </a:path>
            </a:pathLst>
          </a:custGeom>
          <a:solidFill>
            <a:srgbClr val="FFF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AF2"/>
              </a:solidFill>
            </a:endParaRPr>
          </a:p>
        </p:txBody>
      </p:sp>
      <p:cxnSp>
        <p:nvCxnSpPr>
          <p:cNvPr id="323" name="Google Shape;323;p29"/>
          <p:cNvCxnSpPr/>
          <p:nvPr/>
        </p:nvCxnSpPr>
        <p:spPr>
          <a:xfrm>
            <a:off x="4719400" y="2608000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2355;p38">
            <a:extLst>
              <a:ext uri="{FF2B5EF4-FFF2-40B4-BE49-F238E27FC236}">
                <a16:creationId xmlns:a16="http://schemas.microsoft.com/office/drawing/2014/main" id="{D907C89B-2C12-4987-A140-5ABEC8353E92}"/>
              </a:ext>
            </a:extLst>
          </p:cNvPr>
          <p:cNvGrpSpPr/>
          <p:nvPr/>
        </p:nvGrpSpPr>
        <p:grpSpPr>
          <a:xfrm>
            <a:off x="412812" y="407650"/>
            <a:ext cx="1509600" cy="1659900"/>
            <a:chOff x="894250" y="1803575"/>
            <a:chExt cx="1509600" cy="1659900"/>
          </a:xfrm>
        </p:grpSpPr>
        <p:sp>
          <p:nvSpPr>
            <p:cNvPr id="15" name="Google Shape;2356;p38">
              <a:extLst>
                <a:ext uri="{FF2B5EF4-FFF2-40B4-BE49-F238E27FC236}">
                  <a16:creationId xmlns:a16="http://schemas.microsoft.com/office/drawing/2014/main" id="{0D0E3D01-E41E-4C5C-9CE7-FA37E1CD1095}"/>
                </a:ext>
              </a:extLst>
            </p:cNvPr>
            <p:cNvSpPr/>
            <p:nvPr/>
          </p:nvSpPr>
          <p:spPr>
            <a:xfrm>
              <a:off x="894250" y="1803575"/>
              <a:ext cx="1509600" cy="1659900"/>
            </a:xfrm>
            <a:prstGeom prst="roundRect">
              <a:avLst>
                <a:gd name="adj" fmla="val 2768"/>
              </a:avLst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" name="Google Shape;2357;p38">
              <a:extLst>
                <a:ext uri="{FF2B5EF4-FFF2-40B4-BE49-F238E27FC236}">
                  <a16:creationId xmlns:a16="http://schemas.microsoft.com/office/drawing/2014/main" id="{573F9DBA-BC27-43EE-844D-B1A4BEF6A071}"/>
                </a:ext>
              </a:extLst>
            </p:cNvPr>
            <p:cNvGrpSpPr/>
            <p:nvPr/>
          </p:nvGrpSpPr>
          <p:grpSpPr>
            <a:xfrm>
              <a:off x="1181063" y="1958252"/>
              <a:ext cx="912914" cy="1427359"/>
              <a:chOff x="943171" y="1054613"/>
              <a:chExt cx="1414712" cy="2211931"/>
            </a:xfrm>
          </p:grpSpPr>
          <p:sp>
            <p:nvSpPr>
              <p:cNvPr id="18" name="Google Shape;2358;p38">
                <a:extLst>
                  <a:ext uri="{FF2B5EF4-FFF2-40B4-BE49-F238E27FC236}">
                    <a16:creationId xmlns:a16="http://schemas.microsoft.com/office/drawing/2014/main" id="{03388C86-36F7-4A18-A4FD-F8B44AA959A7}"/>
                  </a:ext>
                </a:extLst>
              </p:cNvPr>
              <p:cNvSpPr/>
              <p:nvPr/>
            </p:nvSpPr>
            <p:spPr>
              <a:xfrm>
                <a:off x="1129821" y="2676041"/>
                <a:ext cx="1002608" cy="577793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2591" extrusionOk="0">
                    <a:moveTo>
                      <a:pt x="3988" y="1"/>
                    </a:moveTo>
                    <a:lnTo>
                      <a:pt x="465" y="74"/>
                    </a:lnTo>
                    <a:lnTo>
                      <a:pt x="1" y="2591"/>
                    </a:lnTo>
                    <a:lnTo>
                      <a:pt x="4495" y="2591"/>
                    </a:lnTo>
                    <a:lnTo>
                      <a:pt x="39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359;p38">
                <a:extLst>
                  <a:ext uri="{FF2B5EF4-FFF2-40B4-BE49-F238E27FC236}">
                    <a16:creationId xmlns:a16="http://schemas.microsoft.com/office/drawing/2014/main" id="{F1B02617-DA80-4F18-98B8-5E187D0BE602}"/>
                  </a:ext>
                </a:extLst>
              </p:cNvPr>
              <p:cNvSpPr/>
              <p:nvPr/>
            </p:nvSpPr>
            <p:spPr>
              <a:xfrm>
                <a:off x="1940646" y="2891012"/>
                <a:ext cx="215418" cy="228352"/>
              </a:xfrm>
              <a:custGeom>
                <a:avLst/>
                <a:gdLst/>
                <a:ahLst/>
                <a:cxnLst/>
                <a:rect l="l" t="t" r="r" b="b"/>
                <a:pathLst>
                  <a:path w="966" h="1024" extrusionOk="0">
                    <a:moveTo>
                      <a:pt x="160" y="0"/>
                    </a:moveTo>
                    <a:lnTo>
                      <a:pt x="88" y="49"/>
                    </a:lnTo>
                    <a:lnTo>
                      <a:pt x="0" y="624"/>
                    </a:lnTo>
                    <a:lnTo>
                      <a:pt x="242" y="624"/>
                    </a:lnTo>
                    <a:cubicBezTo>
                      <a:pt x="242" y="624"/>
                      <a:pt x="346" y="232"/>
                      <a:pt x="522" y="232"/>
                    </a:cubicBezTo>
                    <a:cubicBezTo>
                      <a:pt x="528" y="232"/>
                      <a:pt x="535" y="232"/>
                      <a:pt x="542" y="233"/>
                    </a:cubicBezTo>
                    <a:cubicBezTo>
                      <a:pt x="733" y="266"/>
                      <a:pt x="818" y="1023"/>
                      <a:pt x="818" y="1023"/>
                    </a:cubicBezTo>
                    <a:lnTo>
                      <a:pt x="966" y="102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F3D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360;p38">
                <a:extLst>
                  <a:ext uri="{FF2B5EF4-FFF2-40B4-BE49-F238E27FC236}">
                    <a16:creationId xmlns:a16="http://schemas.microsoft.com/office/drawing/2014/main" id="{70F898B1-5EFB-49B1-A87E-AFC1C06EDCD0}"/>
                  </a:ext>
                </a:extLst>
              </p:cNvPr>
              <p:cNvSpPr/>
              <p:nvPr/>
            </p:nvSpPr>
            <p:spPr>
              <a:xfrm>
                <a:off x="1749313" y="2914204"/>
                <a:ext cx="223446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98" extrusionOk="0">
                    <a:moveTo>
                      <a:pt x="1" y="0"/>
                    </a:moveTo>
                    <a:lnTo>
                      <a:pt x="1" y="297"/>
                    </a:lnTo>
                    <a:lnTo>
                      <a:pt x="1001" y="297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FFED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361;p38">
                <a:extLst>
                  <a:ext uri="{FF2B5EF4-FFF2-40B4-BE49-F238E27FC236}">
                    <a16:creationId xmlns:a16="http://schemas.microsoft.com/office/drawing/2014/main" id="{62140C05-DF1A-484A-9B8B-CFF902DA4095}"/>
                  </a:ext>
                </a:extLst>
              </p:cNvPr>
              <p:cNvSpPr/>
              <p:nvPr/>
            </p:nvSpPr>
            <p:spPr>
              <a:xfrm>
                <a:off x="1795028" y="2853548"/>
                <a:ext cx="132016" cy="3255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592" y="14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362;p38">
                <a:extLst>
                  <a:ext uri="{FF2B5EF4-FFF2-40B4-BE49-F238E27FC236}">
                    <a16:creationId xmlns:a16="http://schemas.microsoft.com/office/drawing/2014/main" id="{6AB71FCA-35C3-425F-BEFF-34935B95E8A3}"/>
                  </a:ext>
                </a:extLst>
              </p:cNvPr>
              <p:cNvSpPr/>
              <p:nvPr/>
            </p:nvSpPr>
            <p:spPr>
              <a:xfrm>
                <a:off x="1696908" y="2885883"/>
                <a:ext cx="317329" cy="29882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34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423" y="134"/>
                    </a:lnTo>
                    <a:lnTo>
                      <a:pt x="1423" y="1"/>
                    </a:lnTo>
                    <a:close/>
                  </a:path>
                </a:pathLst>
              </a:custGeom>
              <a:solidFill>
                <a:srgbClr val="F1D3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363;p38">
                <a:extLst>
                  <a:ext uri="{FF2B5EF4-FFF2-40B4-BE49-F238E27FC236}">
                    <a16:creationId xmlns:a16="http://schemas.microsoft.com/office/drawing/2014/main" id="{B09F5EDF-635E-4567-888A-52508E42FA8F}"/>
                  </a:ext>
                </a:extLst>
              </p:cNvPr>
              <p:cNvSpPr/>
              <p:nvPr/>
            </p:nvSpPr>
            <p:spPr>
              <a:xfrm>
                <a:off x="1727459" y="2760557"/>
                <a:ext cx="243962" cy="94106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422" extrusionOk="0">
                    <a:moveTo>
                      <a:pt x="1" y="0"/>
                    </a:moveTo>
                    <a:cubicBezTo>
                      <a:pt x="1" y="0"/>
                      <a:pt x="56" y="315"/>
                      <a:pt x="312" y="421"/>
                    </a:cubicBezTo>
                    <a:lnTo>
                      <a:pt x="899" y="421"/>
                    </a:lnTo>
                    <a:cubicBezTo>
                      <a:pt x="899" y="421"/>
                      <a:pt x="1093" y="268"/>
                      <a:pt x="1069" y="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364;p38">
                <a:extLst>
                  <a:ext uri="{FF2B5EF4-FFF2-40B4-BE49-F238E27FC236}">
                    <a16:creationId xmlns:a16="http://schemas.microsoft.com/office/drawing/2014/main" id="{0483551E-6D26-4A05-BB1B-8135CA73D140}"/>
                  </a:ext>
                </a:extLst>
              </p:cNvPr>
              <p:cNvSpPr/>
              <p:nvPr/>
            </p:nvSpPr>
            <p:spPr>
              <a:xfrm>
                <a:off x="1711180" y="2742271"/>
                <a:ext cx="360591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07" extrusionOk="0">
                    <a:moveTo>
                      <a:pt x="25" y="0"/>
                    </a:moveTo>
                    <a:cubicBezTo>
                      <a:pt x="12" y="0"/>
                      <a:pt x="0" y="10"/>
                      <a:pt x="0" y="25"/>
                    </a:cubicBezTo>
                    <a:lnTo>
                      <a:pt x="0" y="82"/>
                    </a:lnTo>
                    <a:cubicBezTo>
                      <a:pt x="0" y="94"/>
                      <a:pt x="10" y="107"/>
                      <a:pt x="25" y="107"/>
                    </a:cubicBezTo>
                    <a:lnTo>
                      <a:pt x="1616" y="107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rgbClr val="F7E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365;p38">
                <a:extLst>
                  <a:ext uri="{FF2B5EF4-FFF2-40B4-BE49-F238E27FC236}">
                    <a16:creationId xmlns:a16="http://schemas.microsoft.com/office/drawing/2014/main" id="{D8FAF767-E661-405C-8283-CD607DA4DCC8}"/>
                  </a:ext>
                </a:extLst>
              </p:cNvPr>
              <p:cNvSpPr/>
              <p:nvPr/>
            </p:nvSpPr>
            <p:spPr>
              <a:xfrm>
                <a:off x="2025832" y="2232941"/>
                <a:ext cx="320005" cy="56998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556" extrusionOk="0">
                    <a:moveTo>
                      <a:pt x="1269" y="1"/>
                    </a:moveTo>
                    <a:lnTo>
                      <a:pt x="332" y="175"/>
                    </a:lnTo>
                    <a:cubicBezTo>
                      <a:pt x="396" y="412"/>
                      <a:pt x="477" y="647"/>
                      <a:pt x="576" y="875"/>
                    </a:cubicBezTo>
                    <a:cubicBezTo>
                      <a:pt x="498" y="1249"/>
                      <a:pt x="400" y="1617"/>
                      <a:pt x="281" y="1979"/>
                    </a:cubicBezTo>
                    <a:cubicBezTo>
                      <a:pt x="150" y="2037"/>
                      <a:pt x="44" y="2153"/>
                      <a:pt x="1" y="2286"/>
                    </a:cubicBezTo>
                    <a:lnTo>
                      <a:pt x="115" y="2286"/>
                    </a:lnTo>
                    <a:cubicBezTo>
                      <a:pt x="119" y="2329"/>
                      <a:pt x="103" y="2378"/>
                      <a:pt x="68" y="2405"/>
                    </a:cubicBezTo>
                    <a:cubicBezTo>
                      <a:pt x="48" y="2419"/>
                      <a:pt x="21" y="2431"/>
                      <a:pt x="13" y="2458"/>
                    </a:cubicBezTo>
                    <a:cubicBezTo>
                      <a:pt x="7" y="2479"/>
                      <a:pt x="17" y="2501"/>
                      <a:pt x="33" y="2517"/>
                    </a:cubicBezTo>
                    <a:cubicBezTo>
                      <a:pt x="54" y="2537"/>
                      <a:pt x="83" y="2547"/>
                      <a:pt x="111" y="2547"/>
                    </a:cubicBezTo>
                    <a:cubicBezTo>
                      <a:pt x="136" y="2547"/>
                      <a:pt x="161" y="2540"/>
                      <a:pt x="181" y="2524"/>
                    </a:cubicBezTo>
                    <a:cubicBezTo>
                      <a:pt x="201" y="2546"/>
                      <a:pt x="234" y="2555"/>
                      <a:pt x="263" y="2555"/>
                    </a:cubicBezTo>
                    <a:cubicBezTo>
                      <a:pt x="268" y="2555"/>
                      <a:pt x="274" y="2555"/>
                      <a:pt x="279" y="2554"/>
                    </a:cubicBezTo>
                    <a:cubicBezTo>
                      <a:pt x="314" y="2554"/>
                      <a:pt x="349" y="2538"/>
                      <a:pt x="369" y="2511"/>
                    </a:cubicBezTo>
                    <a:cubicBezTo>
                      <a:pt x="390" y="2524"/>
                      <a:pt x="413" y="2536"/>
                      <a:pt x="437" y="2536"/>
                    </a:cubicBezTo>
                    <a:cubicBezTo>
                      <a:pt x="443" y="2536"/>
                      <a:pt x="449" y="2535"/>
                      <a:pt x="455" y="2534"/>
                    </a:cubicBezTo>
                    <a:cubicBezTo>
                      <a:pt x="486" y="2528"/>
                      <a:pt x="514" y="2509"/>
                      <a:pt x="533" y="2483"/>
                    </a:cubicBezTo>
                    <a:cubicBezTo>
                      <a:pt x="547" y="2494"/>
                      <a:pt x="565" y="2499"/>
                      <a:pt x="585" y="2499"/>
                    </a:cubicBezTo>
                    <a:cubicBezTo>
                      <a:pt x="608" y="2499"/>
                      <a:pt x="631" y="2492"/>
                      <a:pt x="649" y="2481"/>
                    </a:cubicBezTo>
                    <a:cubicBezTo>
                      <a:pt x="682" y="2458"/>
                      <a:pt x="702" y="2421"/>
                      <a:pt x="723" y="2386"/>
                    </a:cubicBezTo>
                    <a:cubicBezTo>
                      <a:pt x="784" y="2274"/>
                      <a:pt x="829" y="2145"/>
                      <a:pt x="813" y="2020"/>
                    </a:cubicBezTo>
                    <a:cubicBezTo>
                      <a:pt x="1067" y="1711"/>
                      <a:pt x="1310" y="1382"/>
                      <a:pt x="1382" y="987"/>
                    </a:cubicBezTo>
                    <a:cubicBezTo>
                      <a:pt x="1435" y="658"/>
                      <a:pt x="1353" y="322"/>
                      <a:pt x="1269" y="1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366;p38">
                <a:extLst>
                  <a:ext uri="{FF2B5EF4-FFF2-40B4-BE49-F238E27FC236}">
                    <a16:creationId xmlns:a16="http://schemas.microsoft.com/office/drawing/2014/main" id="{9D146BC1-16C5-46EC-9E41-5E4F3EB522B7}"/>
                  </a:ext>
                </a:extLst>
              </p:cNvPr>
              <p:cNvSpPr/>
              <p:nvPr/>
            </p:nvSpPr>
            <p:spPr>
              <a:xfrm>
                <a:off x="2099867" y="2250781"/>
                <a:ext cx="140267" cy="38088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08" extrusionOk="0">
                    <a:moveTo>
                      <a:pt x="479" y="1"/>
                    </a:moveTo>
                    <a:lnTo>
                      <a:pt x="0" y="91"/>
                    </a:lnTo>
                    <a:cubicBezTo>
                      <a:pt x="64" y="328"/>
                      <a:pt x="145" y="563"/>
                      <a:pt x="244" y="792"/>
                    </a:cubicBezTo>
                    <a:cubicBezTo>
                      <a:pt x="180" y="1101"/>
                      <a:pt x="100" y="1406"/>
                      <a:pt x="8" y="1707"/>
                    </a:cubicBezTo>
                    <a:cubicBezTo>
                      <a:pt x="19" y="1697"/>
                      <a:pt x="31" y="1685"/>
                      <a:pt x="41" y="1672"/>
                    </a:cubicBezTo>
                    <a:cubicBezTo>
                      <a:pt x="94" y="1611"/>
                      <a:pt x="135" y="1537"/>
                      <a:pt x="174" y="1466"/>
                    </a:cubicBezTo>
                    <a:cubicBezTo>
                      <a:pt x="244" y="1337"/>
                      <a:pt x="313" y="1206"/>
                      <a:pt x="381" y="1079"/>
                    </a:cubicBezTo>
                    <a:cubicBezTo>
                      <a:pt x="405" y="1036"/>
                      <a:pt x="428" y="991"/>
                      <a:pt x="460" y="956"/>
                    </a:cubicBezTo>
                    <a:cubicBezTo>
                      <a:pt x="487" y="928"/>
                      <a:pt x="516" y="899"/>
                      <a:pt x="526" y="862"/>
                    </a:cubicBezTo>
                    <a:cubicBezTo>
                      <a:pt x="534" y="831"/>
                      <a:pt x="530" y="795"/>
                      <a:pt x="540" y="764"/>
                    </a:cubicBezTo>
                    <a:cubicBezTo>
                      <a:pt x="557" y="713"/>
                      <a:pt x="618" y="682"/>
                      <a:pt x="624" y="629"/>
                    </a:cubicBezTo>
                    <a:cubicBezTo>
                      <a:pt x="628" y="567"/>
                      <a:pt x="555" y="531"/>
                      <a:pt x="534" y="475"/>
                    </a:cubicBezTo>
                    <a:cubicBezTo>
                      <a:pt x="514" y="424"/>
                      <a:pt x="538" y="369"/>
                      <a:pt x="551" y="316"/>
                    </a:cubicBezTo>
                    <a:cubicBezTo>
                      <a:pt x="575" y="209"/>
                      <a:pt x="548" y="89"/>
                      <a:pt x="479" y="1"/>
                    </a:cubicBez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367;p38">
                <a:extLst>
                  <a:ext uri="{FF2B5EF4-FFF2-40B4-BE49-F238E27FC236}">
                    <a16:creationId xmlns:a16="http://schemas.microsoft.com/office/drawing/2014/main" id="{B1EAC524-2A8B-4E3D-84E4-9D0FDE4F3F48}"/>
                  </a:ext>
                </a:extLst>
              </p:cNvPr>
              <p:cNvSpPr/>
              <p:nvPr/>
            </p:nvSpPr>
            <p:spPr>
              <a:xfrm>
                <a:off x="967478" y="1576431"/>
                <a:ext cx="1390405" cy="1145774"/>
              </a:xfrm>
              <a:custGeom>
                <a:avLst/>
                <a:gdLst/>
                <a:ahLst/>
                <a:cxnLst/>
                <a:rect l="l" t="t" r="r" b="b"/>
                <a:pathLst>
                  <a:path w="6235" h="5138" extrusionOk="0">
                    <a:moveTo>
                      <a:pt x="2619" y="7"/>
                    </a:moveTo>
                    <a:cubicBezTo>
                      <a:pt x="2539" y="11"/>
                      <a:pt x="2478" y="1"/>
                      <a:pt x="2435" y="64"/>
                    </a:cubicBezTo>
                    <a:cubicBezTo>
                      <a:pt x="1889" y="234"/>
                      <a:pt x="1314" y="422"/>
                      <a:pt x="947" y="862"/>
                    </a:cubicBezTo>
                    <a:cubicBezTo>
                      <a:pt x="712" y="1145"/>
                      <a:pt x="589" y="1498"/>
                      <a:pt x="465" y="1844"/>
                    </a:cubicBezTo>
                    <a:cubicBezTo>
                      <a:pt x="434" y="1928"/>
                      <a:pt x="403" y="2014"/>
                      <a:pt x="348" y="2082"/>
                    </a:cubicBezTo>
                    <a:cubicBezTo>
                      <a:pt x="282" y="2161"/>
                      <a:pt x="190" y="2223"/>
                      <a:pt x="150" y="2315"/>
                    </a:cubicBezTo>
                    <a:cubicBezTo>
                      <a:pt x="76" y="2476"/>
                      <a:pt x="178" y="2671"/>
                      <a:pt x="135" y="2839"/>
                    </a:cubicBezTo>
                    <a:cubicBezTo>
                      <a:pt x="102" y="2959"/>
                      <a:pt x="0" y="3078"/>
                      <a:pt x="47" y="3190"/>
                    </a:cubicBezTo>
                    <a:lnTo>
                      <a:pt x="1283" y="3190"/>
                    </a:lnTo>
                    <a:cubicBezTo>
                      <a:pt x="1322" y="3352"/>
                      <a:pt x="1320" y="3548"/>
                      <a:pt x="1248" y="3698"/>
                    </a:cubicBezTo>
                    <a:cubicBezTo>
                      <a:pt x="1224" y="3749"/>
                      <a:pt x="1189" y="3796"/>
                      <a:pt x="1172" y="3849"/>
                    </a:cubicBezTo>
                    <a:cubicBezTo>
                      <a:pt x="1127" y="3992"/>
                      <a:pt x="1220" y="4140"/>
                      <a:pt x="1222" y="4291"/>
                    </a:cubicBezTo>
                    <a:cubicBezTo>
                      <a:pt x="1224" y="4457"/>
                      <a:pt x="1121" y="4604"/>
                      <a:pt x="1058" y="4758"/>
                    </a:cubicBezTo>
                    <a:cubicBezTo>
                      <a:pt x="1037" y="4809"/>
                      <a:pt x="1019" y="4862"/>
                      <a:pt x="1023" y="4915"/>
                    </a:cubicBezTo>
                    <a:cubicBezTo>
                      <a:pt x="1027" y="5037"/>
                      <a:pt x="1145" y="5138"/>
                      <a:pt x="1264" y="5138"/>
                    </a:cubicBezTo>
                    <a:cubicBezTo>
                      <a:pt x="1285" y="5138"/>
                      <a:pt x="1306" y="5135"/>
                      <a:pt x="1326" y="5128"/>
                    </a:cubicBezTo>
                    <a:lnTo>
                      <a:pt x="4720" y="5128"/>
                    </a:lnTo>
                    <a:cubicBezTo>
                      <a:pt x="4790" y="5081"/>
                      <a:pt x="4814" y="4993"/>
                      <a:pt x="4792" y="4911"/>
                    </a:cubicBezTo>
                    <a:cubicBezTo>
                      <a:pt x="4773" y="4844"/>
                      <a:pt x="4720" y="4774"/>
                      <a:pt x="4749" y="4711"/>
                    </a:cubicBezTo>
                    <a:cubicBezTo>
                      <a:pt x="4947" y="4217"/>
                      <a:pt x="4896" y="3679"/>
                      <a:pt x="4955" y="3154"/>
                    </a:cubicBezTo>
                    <a:cubicBezTo>
                      <a:pt x="5383" y="3096"/>
                      <a:pt x="5794" y="3031"/>
                      <a:pt x="6203" y="2898"/>
                    </a:cubicBezTo>
                    <a:cubicBezTo>
                      <a:pt x="6230" y="2783"/>
                      <a:pt x="6234" y="2677"/>
                      <a:pt x="6160" y="2585"/>
                    </a:cubicBezTo>
                    <a:cubicBezTo>
                      <a:pt x="6122" y="2538"/>
                      <a:pt x="6072" y="2493"/>
                      <a:pt x="6046" y="2438"/>
                    </a:cubicBezTo>
                    <a:cubicBezTo>
                      <a:pt x="6009" y="2360"/>
                      <a:pt x="6025" y="2274"/>
                      <a:pt x="6015" y="2192"/>
                    </a:cubicBezTo>
                    <a:cubicBezTo>
                      <a:pt x="5984" y="1897"/>
                      <a:pt x="5669" y="1691"/>
                      <a:pt x="5649" y="1394"/>
                    </a:cubicBezTo>
                    <a:cubicBezTo>
                      <a:pt x="5618" y="999"/>
                      <a:pt x="5336" y="615"/>
                      <a:pt x="4986" y="426"/>
                    </a:cubicBezTo>
                    <a:cubicBezTo>
                      <a:pt x="4884" y="373"/>
                      <a:pt x="4773" y="340"/>
                      <a:pt x="4667" y="304"/>
                    </a:cubicBezTo>
                    <a:cubicBezTo>
                      <a:pt x="4333" y="201"/>
                      <a:pt x="4000" y="99"/>
                      <a:pt x="3654" y="58"/>
                    </a:cubicBezTo>
                    <a:cubicBezTo>
                      <a:pt x="3499" y="42"/>
                      <a:pt x="3341" y="36"/>
                      <a:pt x="3186" y="27"/>
                    </a:cubicBezTo>
                    <a:cubicBezTo>
                      <a:pt x="2997" y="21"/>
                      <a:pt x="2807" y="15"/>
                      <a:pt x="261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368;p38">
                <a:extLst>
                  <a:ext uri="{FF2B5EF4-FFF2-40B4-BE49-F238E27FC236}">
                    <a16:creationId xmlns:a16="http://schemas.microsoft.com/office/drawing/2014/main" id="{B2F2800A-93AF-479F-B67B-4EEB7EF93645}"/>
                  </a:ext>
                </a:extLst>
              </p:cNvPr>
              <p:cNvSpPr/>
              <p:nvPr/>
            </p:nvSpPr>
            <p:spPr>
              <a:xfrm>
                <a:off x="1716086" y="1529378"/>
                <a:ext cx="187320" cy="29547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325" extrusionOk="0">
                    <a:moveTo>
                      <a:pt x="160" y="0"/>
                    </a:moveTo>
                    <a:cubicBezTo>
                      <a:pt x="123" y="0"/>
                      <a:pt x="85" y="6"/>
                      <a:pt x="50" y="11"/>
                    </a:cubicBezTo>
                    <a:cubicBezTo>
                      <a:pt x="76" y="71"/>
                      <a:pt x="43" y="120"/>
                      <a:pt x="46" y="185"/>
                    </a:cubicBezTo>
                    <a:cubicBezTo>
                      <a:pt x="54" y="304"/>
                      <a:pt x="62" y="418"/>
                      <a:pt x="70" y="537"/>
                    </a:cubicBezTo>
                    <a:cubicBezTo>
                      <a:pt x="74" y="621"/>
                      <a:pt x="82" y="707"/>
                      <a:pt x="80" y="793"/>
                    </a:cubicBezTo>
                    <a:cubicBezTo>
                      <a:pt x="76" y="971"/>
                      <a:pt x="50" y="1151"/>
                      <a:pt x="1" y="1325"/>
                    </a:cubicBezTo>
                    <a:cubicBezTo>
                      <a:pt x="64" y="1198"/>
                      <a:pt x="199" y="1135"/>
                      <a:pt x="326" y="1075"/>
                    </a:cubicBezTo>
                    <a:cubicBezTo>
                      <a:pt x="485" y="1002"/>
                      <a:pt x="670" y="918"/>
                      <a:pt x="839" y="869"/>
                    </a:cubicBezTo>
                    <a:cubicBezTo>
                      <a:pt x="796" y="772"/>
                      <a:pt x="741" y="676"/>
                      <a:pt x="678" y="590"/>
                    </a:cubicBezTo>
                    <a:cubicBezTo>
                      <a:pt x="645" y="541"/>
                      <a:pt x="606" y="498"/>
                      <a:pt x="573" y="449"/>
                    </a:cubicBezTo>
                    <a:cubicBezTo>
                      <a:pt x="496" y="337"/>
                      <a:pt x="438" y="212"/>
                      <a:pt x="357" y="101"/>
                    </a:cubicBezTo>
                    <a:cubicBezTo>
                      <a:pt x="336" y="77"/>
                      <a:pt x="312" y="48"/>
                      <a:pt x="281" y="30"/>
                    </a:cubicBezTo>
                    <a:cubicBezTo>
                      <a:pt x="245" y="8"/>
                      <a:pt x="204" y="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369;p38">
                <a:extLst>
                  <a:ext uri="{FF2B5EF4-FFF2-40B4-BE49-F238E27FC236}">
                    <a16:creationId xmlns:a16="http://schemas.microsoft.com/office/drawing/2014/main" id="{CE3CA71A-FDD4-437B-BBBC-8EFE4807AE71}"/>
                  </a:ext>
                </a:extLst>
              </p:cNvPr>
              <p:cNvSpPr/>
              <p:nvPr/>
            </p:nvSpPr>
            <p:spPr>
              <a:xfrm>
                <a:off x="1443358" y="1537629"/>
                <a:ext cx="218763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313" extrusionOk="0">
                    <a:moveTo>
                      <a:pt x="516" y="0"/>
                    </a:moveTo>
                    <a:cubicBezTo>
                      <a:pt x="479" y="0"/>
                      <a:pt x="440" y="12"/>
                      <a:pt x="407" y="32"/>
                    </a:cubicBezTo>
                    <a:cubicBezTo>
                      <a:pt x="356" y="62"/>
                      <a:pt x="317" y="111"/>
                      <a:pt x="282" y="158"/>
                    </a:cubicBezTo>
                    <a:cubicBezTo>
                      <a:pt x="119" y="386"/>
                      <a:pt x="18" y="660"/>
                      <a:pt x="0" y="940"/>
                    </a:cubicBezTo>
                    <a:cubicBezTo>
                      <a:pt x="346" y="973"/>
                      <a:pt x="694" y="1098"/>
                      <a:pt x="968" y="1312"/>
                    </a:cubicBezTo>
                    <a:cubicBezTo>
                      <a:pt x="978" y="1177"/>
                      <a:pt x="980" y="1046"/>
                      <a:pt x="980" y="911"/>
                    </a:cubicBezTo>
                    <a:cubicBezTo>
                      <a:pt x="980" y="813"/>
                      <a:pt x="980" y="717"/>
                      <a:pt x="956" y="625"/>
                    </a:cubicBezTo>
                    <a:cubicBezTo>
                      <a:pt x="890" y="402"/>
                      <a:pt x="649" y="230"/>
                      <a:pt x="579" y="13"/>
                    </a:cubicBezTo>
                    <a:cubicBezTo>
                      <a:pt x="560" y="4"/>
                      <a:pt x="538" y="0"/>
                      <a:pt x="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370;p38">
                <a:extLst>
                  <a:ext uri="{FF2B5EF4-FFF2-40B4-BE49-F238E27FC236}">
                    <a16:creationId xmlns:a16="http://schemas.microsoft.com/office/drawing/2014/main" id="{4F729695-1412-48FD-B7D5-349F98BB6681}"/>
                  </a:ext>
                </a:extLst>
              </p:cNvPr>
              <p:cNvSpPr/>
              <p:nvPr/>
            </p:nvSpPr>
            <p:spPr>
              <a:xfrm>
                <a:off x="1426856" y="1249737"/>
                <a:ext cx="97897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4" extrusionOk="0">
                    <a:moveTo>
                      <a:pt x="210" y="0"/>
                    </a:moveTo>
                    <a:cubicBezTo>
                      <a:pt x="126" y="0"/>
                      <a:pt x="47" y="22"/>
                      <a:pt x="17" y="95"/>
                    </a:cubicBezTo>
                    <a:cubicBezTo>
                      <a:pt x="0" y="128"/>
                      <a:pt x="0" y="167"/>
                      <a:pt x="0" y="201"/>
                    </a:cubicBezTo>
                    <a:cubicBezTo>
                      <a:pt x="2" y="267"/>
                      <a:pt x="17" y="330"/>
                      <a:pt x="47" y="386"/>
                    </a:cubicBezTo>
                    <a:cubicBezTo>
                      <a:pt x="74" y="443"/>
                      <a:pt x="123" y="494"/>
                      <a:pt x="182" y="525"/>
                    </a:cubicBezTo>
                    <a:cubicBezTo>
                      <a:pt x="195" y="531"/>
                      <a:pt x="209" y="534"/>
                      <a:pt x="223" y="534"/>
                    </a:cubicBezTo>
                    <a:cubicBezTo>
                      <a:pt x="264" y="534"/>
                      <a:pt x="307" y="511"/>
                      <a:pt x="336" y="484"/>
                    </a:cubicBezTo>
                    <a:cubicBezTo>
                      <a:pt x="375" y="445"/>
                      <a:pt x="397" y="398"/>
                      <a:pt x="416" y="351"/>
                    </a:cubicBezTo>
                    <a:cubicBezTo>
                      <a:pt x="428" y="312"/>
                      <a:pt x="438" y="271"/>
                      <a:pt x="432" y="230"/>
                    </a:cubicBezTo>
                    <a:cubicBezTo>
                      <a:pt x="430" y="199"/>
                      <a:pt x="418" y="171"/>
                      <a:pt x="408" y="144"/>
                    </a:cubicBezTo>
                    <a:cubicBezTo>
                      <a:pt x="387" y="93"/>
                      <a:pt x="358" y="42"/>
                      <a:pt x="307" y="15"/>
                    </a:cubicBezTo>
                    <a:cubicBezTo>
                      <a:pt x="285" y="5"/>
                      <a:pt x="258" y="1"/>
                      <a:pt x="234" y="1"/>
                    </a:cubicBezTo>
                    <a:cubicBezTo>
                      <a:pt x="226" y="1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371;p38">
                <a:extLst>
                  <a:ext uri="{FF2B5EF4-FFF2-40B4-BE49-F238E27FC236}">
                    <a16:creationId xmlns:a16="http://schemas.microsoft.com/office/drawing/2014/main" id="{0F41AEBE-7EBE-4D59-BDF7-789B4F32F89E}"/>
                  </a:ext>
                </a:extLst>
              </p:cNvPr>
              <p:cNvSpPr/>
              <p:nvPr/>
            </p:nvSpPr>
            <p:spPr>
              <a:xfrm>
                <a:off x="1713410" y="1186851"/>
                <a:ext cx="97451" cy="11930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535" extrusionOk="0">
                    <a:moveTo>
                      <a:pt x="218" y="0"/>
                    </a:moveTo>
                    <a:cubicBezTo>
                      <a:pt x="131" y="0"/>
                      <a:pt x="46" y="21"/>
                      <a:pt x="15" y="95"/>
                    </a:cubicBezTo>
                    <a:cubicBezTo>
                      <a:pt x="0" y="130"/>
                      <a:pt x="0" y="166"/>
                      <a:pt x="0" y="203"/>
                    </a:cubicBezTo>
                    <a:cubicBezTo>
                      <a:pt x="2" y="267"/>
                      <a:pt x="15" y="330"/>
                      <a:pt x="45" y="387"/>
                    </a:cubicBezTo>
                    <a:cubicBezTo>
                      <a:pt x="74" y="443"/>
                      <a:pt x="123" y="494"/>
                      <a:pt x="180" y="524"/>
                    </a:cubicBezTo>
                    <a:cubicBezTo>
                      <a:pt x="194" y="532"/>
                      <a:pt x="208" y="535"/>
                      <a:pt x="223" y="535"/>
                    </a:cubicBezTo>
                    <a:cubicBezTo>
                      <a:pt x="264" y="535"/>
                      <a:pt x="307" y="512"/>
                      <a:pt x="334" y="483"/>
                    </a:cubicBezTo>
                    <a:cubicBezTo>
                      <a:pt x="373" y="449"/>
                      <a:pt x="395" y="400"/>
                      <a:pt x="414" y="350"/>
                    </a:cubicBezTo>
                    <a:cubicBezTo>
                      <a:pt x="426" y="314"/>
                      <a:pt x="436" y="271"/>
                      <a:pt x="432" y="232"/>
                    </a:cubicBezTo>
                    <a:cubicBezTo>
                      <a:pt x="430" y="201"/>
                      <a:pt x="416" y="172"/>
                      <a:pt x="405" y="144"/>
                    </a:cubicBezTo>
                    <a:cubicBezTo>
                      <a:pt x="385" y="93"/>
                      <a:pt x="358" y="42"/>
                      <a:pt x="307" y="17"/>
                    </a:cubicBezTo>
                    <a:cubicBezTo>
                      <a:pt x="283" y="7"/>
                      <a:pt x="258" y="1"/>
                      <a:pt x="231" y="1"/>
                    </a:cubicBezTo>
                    <a:cubicBezTo>
                      <a:pt x="227" y="1"/>
                      <a:pt x="223" y="0"/>
                      <a:pt x="2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372;p38">
                <a:extLst>
                  <a:ext uri="{FF2B5EF4-FFF2-40B4-BE49-F238E27FC236}">
                    <a16:creationId xmlns:a16="http://schemas.microsoft.com/office/drawing/2014/main" id="{C72F733E-09D4-4F7F-96F6-AA4947A1C0D1}"/>
                  </a:ext>
                </a:extLst>
              </p:cNvPr>
              <p:cNvSpPr/>
              <p:nvPr/>
            </p:nvSpPr>
            <p:spPr>
              <a:xfrm>
                <a:off x="1445142" y="1225207"/>
                <a:ext cx="378431" cy="73054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276" extrusionOk="0">
                    <a:moveTo>
                      <a:pt x="1349" y="0"/>
                    </a:moveTo>
                    <a:lnTo>
                      <a:pt x="236" y="183"/>
                    </a:lnTo>
                    <a:lnTo>
                      <a:pt x="236" y="469"/>
                    </a:lnTo>
                    <a:cubicBezTo>
                      <a:pt x="233" y="468"/>
                      <a:pt x="230" y="468"/>
                      <a:pt x="226" y="468"/>
                    </a:cubicBezTo>
                    <a:cubicBezTo>
                      <a:pt x="208" y="468"/>
                      <a:pt x="185" y="476"/>
                      <a:pt x="165" y="476"/>
                    </a:cubicBezTo>
                    <a:cubicBezTo>
                      <a:pt x="162" y="476"/>
                      <a:pt x="159" y="476"/>
                      <a:pt x="156" y="475"/>
                    </a:cubicBezTo>
                    <a:cubicBezTo>
                      <a:pt x="143" y="474"/>
                      <a:pt x="129" y="472"/>
                      <a:pt x="115" y="472"/>
                    </a:cubicBezTo>
                    <a:cubicBezTo>
                      <a:pt x="91" y="472"/>
                      <a:pt x="67" y="476"/>
                      <a:pt x="47" y="489"/>
                    </a:cubicBezTo>
                    <a:cubicBezTo>
                      <a:pt x="10" y="514"/>
                      <a:pt x="0" y="563"/>
                      <a:pt x="2" y="606"/>
                    </a:cubicBezTo>
                    <a:cubicBezTo>
                      <a:pt x="6" y="674"/>
                      <a:pt x="27" y="739"/>
                      <a:pt x="74" y="786"/>
                    </a:cubicBezTo>
                    <a:cubicBezTo>
                      <a:pt x="104" y="812"/>
                      <a:pt x="145" y="828"/>
                      <a:pt x="184" y="828"/>
                    </a:cubicBezTo>
                    <a:cubicBezTo>
                      <a:pt x="210" y="828"/>
                      <a:pt x="235" y="821"/>
                      <a:pt x="256" y="807"/>
                    </a:cubicBezTo>
                    <a:cubicBezTo>
                      <a:pt x="303" y="944"/>
                      <a:pt x="385" y="1099"/>
                      <a:pt x="489" y="1210"/>
                    </a:cubicBezTo>
                    <a:cubicBezTo>
                      <a:pt x="483" y="1351"/>
                      <a:pt x="499" y="1484"/>
                      <a:pt x="512" y="1625"/>
                    </a:cubicBezTo>
                    <a:cubicBezTo>
                      <a:pt x="469" y="1645"/>
                      <a:pt x="432" y="1686"/>
                      <a:pt x="399" y="1719"/>
                    </a:cubicBezTo>
                    <a:cubicBezTo>
                      <a:pt x="395" y="1854"/>
                      <a:pt x="407" y="2020"/>
                      <a:pt x="497" y="2122"/>
                    </a:cubicBezTo>
                    <a:cubicBezTo>
                      <a:pt x="534" y="2167"/>
                      <a:pt x="585" y="2198"/>
                      <a:pt x="634" y="2231"/>
                    </a:cubicBezTo>
                    <a:cubicBezTo>
                      <a:pt x="757" y="2314"/>
                      <a:pt x="872" y="2435"/>
                      <a:pt x="886" y="2587"/>
                    </a:cubicBezTo>
                    <a:cubicBezTo>
                      <a:pt x="892" y="2689"/>
                      <a:pt x="855" y="2797"/>
                      <a:pt x="907" y="2887"/>
                    </a:cubicBezTo>
                    <a:cubicBezTo>
                      <a:pt x="929" y="2930"/>
                      <a:pt x="972" y="2959"/>
                      <a:pt x="999" y="3002"/>
                    </a:cubicBezTo>
                    <a:cubicBezTo>
                      <a:pt x="1050" y="3082"/>
                      <a:pt x="1033" y="3184"/>
                      <a:pt x="1019" y="3276"/>
                    </a:cubicBezTo>
                    <a:cubicBezTo>
                      <a:pt x="1185" y="3131"/>
                      <a:pt x="1308" y="2914"/>
                      <a:pt x="1312" y="2691"/>
                    </a:cubicBezTo>
                    <a:cubicBezTo>
                      <a:pt x="1316" y="2634"/>
                      <a:pt x="1308" y="2572"/>
                      <a:pt x="1330" y="2521"/>
                    </a:cubicBezTo>
                    <a:cubicBezTo>
                      <a:pt x="1342" y="2490"/>
                      <a:pt x="1367" y="2466"/>
                      <a:pt x="1387" y="2439"/>
                    </a:cubicBezTo>
                    <a:cubicBezTo>
                      <a:pt x="1522" y="2239"/>
                      <a:pt x="1400" y="1944"/>
                      <a:pt x="1520" y="1731"/>
                    </a:cubicBezTo>
                    <a:cubicBezTo>
                      <a:pt x="1471" y="1701"/>
                      <a:pt x="1418" y="1662"/>
                      <a:pt x="1369" y="1631"/>
                    </a:cubicBezTo>
                    <a:cubicBezTo>
                      <a:pt x="1353" y="1482"/>
                      <a:pt x="1340" y="1339"/>
                      <a:pt x="1318" y="1187"/>
                    </a:cubicBezTo>
                    <a:cubicBezTo>
                      <a:pt x="1342" y="1130"/>
                      <a:pt x="1373" y="1064"/>
                      <a:pt x="1398" y="1007"/>
                    </a:cubicBezTo>
                    <a:cubicBezTo>
                      <a:pt x="1422" y="942"/>
                      <a:pt x="1449" y="880"/>
                      <a:pt x="1463" y="817"/>
                    </a:cubicBezTo>
                    <a:cubicBezTo>
                      <a:pt x="1479" y="747"/>
                      <a:pt x="1481" y="676"/>
                      <a:pt x="1484" y="604"/>
                    </a:cubicBezTo>
                    <a:cubicBezTo>
                      <a:pt x="1541" y="577"/>
                      <a:pt x="1586" y="551"/>
                      <a:pt x="1629" y="504"/>
                    </a:cubicBezTo>
                    <a:cubicBezTo>
                      <a:pt x="1672" y="459"/>
                      <a:pt x="1696" y="389"/>
                      <a:pt x="1668" y="332"/>
                    </a:cubicBezTo>
                    <a:cubicBezTo>
                      <a:pt x="1647" y="288"/>
                      <a:pt x="1595" y="260"/>
                      <a:pt x="1547" y="260"/>
                    </a:cubicBezTo>
                    <a:cubicBezTo>
                      <a:pt x="1543" y="260"/>
                      <a:pt x="1540" y="260"/>
                      <a:pt x="1537" y="260"/>
                    </a:cubicBezTo>
                    <a:cubicBezTo>
                      <a:pt x="1484" y="266"/>
                      <a:pt x="1439" y="299"/>
                      <a:pt x="1410" y="346"/>
                    </a:cubicBezTo>
                    <a:cubicBezTo>
                      <a:pt x="1409" y="348"/>
                      <a:pt x="1407" y="352"/>
                      <a:pt x="1407" y="355"/>
                    </a:cubicBezTo>
                    <a:lnTo>
                      <a:pt x="1407" y="355"/>
                    </a:lnTo>
                    <a:cubicBezTo>
                      <a:pt x="1366" y="249"/>
                      <a:pt x="1356" y="112"/>
                      <a:pt x="1349" y="0"/>
                    </a:cubicBez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373;p38">
                <a:extLst>
                  <a:ext uri="{FF2B5EF4-FFF2-40B4-BE49-F238E27FC236}">
                    <a16:creationId xmlns:a16="http://schemas.microsoft.com/office/drawing/2014/main" id="{F5789705-3347-438F-B98B-867E5CCEAB6E}"/>
                  </a:ext>
                </a:extLst>
              </p:cNvPr>
              <p:cNvSpPr/>
              <p:nvPr/>
            </p:nvSpPr>
            <p:spPr>
              <a:xfrm>
                <a:off x="1415025" y="1078925"/>
                <a:ext cx="431752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894" extrusionOk="0">
                    <a:moveTo>
                      <a:pt x="695" y="0"/>
                    </a:moveTo>
                    <a:cubicBezTo>
                      <a:pt x="676" y="0"/>
                      <a:pt x="656" y="1"/>
                      <a:pt x="636" y="4"/>
                    </a:cubicBezTo>
                    <a:cubicBezTo>
                      <a:pt x="479" y="24"/>
                      <a:pt x="342" y="125"/>
                      <a:pt x="229" y="235"/>
                    </a:cubicBezTo>
                    <a:cubicBezTo>
                      <a:pt x="141" y="319"/>
                      <a:pt x="55" y="415"/>
                      <a:pt x="29" y="534"/>
                    </a:cubicBezTo>
                    <a:cubicBezTo>
                      <a:pt x="0" y="654"/>
                      <a:pt x="31" y="777"/>
                      <a:pt x="62" y="894"/>
                    </a:cubicBezTo>
                    <a:lnTo>
                      <a:pt x="1508" y="628"/>
                    </a:lnTo>
                    <a:cubicBezTo>
                      <a:pt x="1559" y="596"/>
                      <a:pt x="1621" y="595"/>
                      <a:pt x="1683" y="595"/>
                    </a:cubicBezTo>
                    <a:cubicBezTo>
                      <a:pt x="1688" y="595"/>
                      <a:pt x="1694" y="595"/>
                      <a:pt x="1699" y="595"/>
                    </a:cubicBezTo>
                    <a:cubicBezTo>
                      <a:pt x="1766" y="595"/>
                      <a:pt x="1832" y="593"/>
                      <a:pt x="1882" y="552"/>
                    </a:cubicBezTo>
                    <a:cubicBezTo>
                      <a:pt x="1915" y="523"/>
                      <a:pt x="1936" y="481"/>
                      <a:pt x="1934" y="436"/>
                    </a:cubicBezTo>
                    <a:cubicBezTo>
                      <a:pt x="1932" y="372"/>
                      <a:pt x="1885" y="313"/>
                      <a:pt x="1825" y="282"/>
                    </a:cubicBezTo>
                    <a:cubicBezTo>
                      <a:pt x="1770" y="249"/>
                      <a:pt x="1702" y="239"/>
                      <a:pt x="1639" y="227"/>
                    </a:cubicBezTo>
                    <a:cubicBezTo>
                      <a:pt x="1457" y="194"/>
                      <a:pt x="1279" y="157"/>
                      <a:pt x="1105" y="102"/>
                    </a:cubicBezTo>
                    <a:cubicBezTo>
                      <a:pt x="970" y="59"/>
                      <a:pt x="834" y="0"/>
                      <a:pt x="6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374;p38">
                <a:extLst>
                  <a:ext uri="{FF2B5EF4-FFF2-40B4-BE49-F238E27FC236}">
                    <a16:creationId xmlns:a16="http://schemas.microsoft.com/office/drawing/2014/main" id="{5A4B5171-01E3-4FE4-9C9B-DD59E610D036}"/>
                  </a:ext>
                </a:extLst>
              </p:cNvPr>
              <p:cNvSpPr/>
              <p:nvPr/>
            </p:nvSpPr>
            <p:spPr>
              <a:xfrm>
                <a:off x="1752212" y="1219186"/>
                <a:ext cx="892" cy="89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rgbClr val="3D7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375;p38">
                <a:extLst>
                  <a:ext uri="{FF2B5EF4-FFF2-40B4-BE49-F238E27FC236}">
                    <a16:creationId xmlns:a16="http://schemas.microsoft.com/office/drawing/2014/main" id="{E03D8B49-A565-4BAD-8029-1200D4C78FE3}"/>
                  </a:ext>
                </a:extLst>
              </p:cNvPr>
              <p:cNvSpPr/>
              <p:nvPr/>
            </p:nvSpPr>
            <p:spPr>
              <a:xfrm>
                <a:off x="1527652" y="1054613"/>
                <a:ext cx="59541" cy="59541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7" extrusionOk="0">
                    <a:moveTo>
                      <a:pt x="134" y="0"/>
                    </a:moveTo>
                    <a:cubicBezTo>
                      <a:pt x="60" y="0"/>
                      <a:pt x="1" y="60"/>
                      <a:pt x="1" y="133"/>
                    </a:cubicBezTo>
                    <a:cubicBezTo>
                      <a:pt x="1" y="207"/>
                      <a:pt x="60" y="266"/>
                      <a:pt x="134" y="266"/>
                    </a:cubicBezTo>
                    <a:cubicBezTo>
                      <a:pt x="209" y="266"/>
                      <a:pt x="267" y="207"/>
                      <a:pt x="267" y="133"/>
                    </a:cubicBezTo>
                    <a:cubicBezTo>
                      <a:pt x="267" y="60"/>
                      <a:pt x="209" y="0"/>
                      <a:pt x="1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2376;p38">
                <a:extLst>
                  <a:ext uri="{FF2B5EF4-FFF2-40B4-BE49-F238E27FC236}">
                    <a16:creationId xmlns:a16="http://schemas.microsoft.com/office/drawing/2014/main" id="{D5558A2C-6A92-40E4-AF6C-5A13D89EF795}"/>
                  </a:ext>
                </a:extLst>
              </p:cNvPr>
              <p:cNvSpPr/>
              <p:nvPr/>
            </p:nvSpPr>
            <p:spPr>
              <a:xfrm>
                <a:off x="1579164" y="1478311"/>
                <a:ext cx="204268" cy="144281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7" extrusionOk="0">
                    <a:moveTo>
                      <a:pt x="731" y="1"/>
                    </a:moveTo>
                    <a:lnTo>
                      <a:pt x="731" y="1"/>
                    </a:lnTo>
                    <a:cubicBezTo>
                      <a:pt x="653" y="85"/>
                      <a:pt x="565" y="163"/>
                      <a:pt x="469" y="226"/>
                    </a:cubicBezTo>
                    <a:cubicBezTo>
                      <a:pt x="422" y="257"/>
                      <a:pt x="371" y="285"/>
                      <a:pt x="318" y="291"/>
                    </a:cubicBezTo>
                    <a:cubicBezTo>
                      <a:pt x="307" y="293"/>
                      <a:pt x="297" y="294"/>
                      <a:pt x="286" y="294"/>
                    </a:cubicBezTo>
                    <a:cubicBezTo>
                      <a:pt x="180" y="294"/>
                      <a:pt x="85" y="221"/>
                      <a:pt x="1" y="152"/>
                    </a:cubicBezTo>
                    <a:lnTo>
                      <a:pt x="1" y="152"/>
                    </a:lnTo>
                    <a:cubicBezTo>
                      <a:pt x="40" y="257"/>
                      <a:pt x="85" y="359"/>
                      <a:pt x="158" y="441"/>
                    </a:cubicBezTo>
                    <a:cubicBezTo>
                      <a:pt x="256" y="545"/>
                      <a:pt x="392" y="613"/>
                      <a:pt x="531" y="635"/>
                    </a:cubicBezTo>
                    <a:cubicBezTo>
                      <a:pt x="578" y="643"/>
                      <a:pt x="626" y="647"/>
                      <a:pt x="675" y="647"/>
                    </a:cubicBezTo>
                    <a:cubicBezTo>
                      <a:pt x="749" y="647"/>
                      <a:pt x="825" y="639"/>
                      <a:pt x="899" y="625"/>
                    </a:cubicBezTo>
                    <a:cubicBezTo>
                      <a:pt x="903" y="613"/>
                      <a:pt x="909" y="598"/>
                      <a:pt x="915" y="588"/>
                    </a:cubicBezTo>
                    <a:cubicBezTo>
                      <a:pt x="866" y="557"/>
                      <a:pt x="813" y="521"/>
                      <a:pt x="764" y="490"/>
                    </a:cubicBezTo>
                    <a:cubicBezTo>
                      <a:pt x="750" y="339"/>
                      <a:pt x="737" y="195"/>
                      <a:pt x="713" y="44"/>
                    </a:cubicBezTo>
                    <a:cubicBezTo>
                      <a:pt x="719" y="32"/>
                      <a:pt x="727" y="15"/>
                      <a:pt x="731" y="1"/>
                    </a:cubicBezTo>
                    <a:close/>
                  </a:path>
                </a:pathLst>
              </a:custGeom>
              <a:solidFill>
                <a:srgbClr val="CC7A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2377;p38">
                <a:extLst>
                  <a:ext uri="{FF2B5EF4-FFF2-40B4-BE49-F238E27FC236}">
                    <a16:creationId xmlns:a16="http://schemas.microsoft.com/office/drawing/2014/main" id="{249C21E1-CA96-442B-82F0-CBC19E3F079A}"/>
                  </a:ext>
                </a:extLst>
              </p:cNvPr>
              <p:cNvSpPr/>
              <p:nvPr/>
            </p:nvSpPr>
            <p:spPr>
              <a:xfrm>
                <a:off x="1642942" y="1270922"/>
                <a:ext cx="77381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74" extrusionOk="0">
                    <a:moveTo>
                      <a:pt x="203" y="1"/>
                    </a:moveTo>
                    <a:cubicBezTo>
                      <a:pt x="190" y="1"/>
                      <a:pt x="178" y="1"/>
                      <a:pt x="167" y="2"/>
                    </a:cubicBezTo>
                    <a:cubicBezTo>
                      <a:pt x="116" y="6"/>
                      <a:pt x="67" y="21"/>
                      <a:pt x="22" y="37"/>
                    </a:cubicBezTo>
                    <a:cubicBezTo>
                      <a:pt x="1" y="45"/>
                      <a:pt x="5" y="72"/>
                      <a:pt x="25" y="72"/>
                    </a:cubicBezTo>
                    <a:cubicBezTo>
                      <a:pt x="27" y="72"/>
                      <a:pt x="28" y="72"/>
                      <a:pt x="30" y="72"/>
                    </a:cubicBezTo>
                    <a:cubicBezTo>
                      <a:pt x="64" y="64"/>
                      <a:pt x="101" y="58"/>
                      <a:pt x="138" y="58"/>
                    </a:cubicBezTo>
                    <a:cubicBezTo>
                      <a:pt x="147" y="58"/>
                      <a:pt x="157" y="59"/>
                      <a:pt x="167" y="59"/>
                    </a:cubicBezTo>
                    <a:cubicBezTo>
                      <a:pt x="189" y="59"/>
                      <a:pt x="214" y="61"/>
                      <a:pt x="234" y="63"/>
                    </a:cubicBezTo>
                    <a:cubicBezTo>
                      <a:pt x="257" y="66"/>
                      <a:pt x="279" y="74"/>
                      <a:pt x="306" y="74"/>
                    </a:cubicBezTo>
                    <a:cubicBezTo>
                      <a:pt x="333" y="74"/>
                      <a:pt x="347" y="33"/>
                      <a:pt x="320" y="21"/>
                    </a:cubicBezTo>
                    <a:cubicBezTo>
                      <a:pt x="296" y="10"/>
                      <a:pt x="267" y="4"/>
                      <a:pt x="239" y="2"/>
                    </a:cubicBezTo>
                    <a:cubicBezTo>
                      <a:pt x="227" y="1"/>
                      <a:pt x="215" y="1"/>
                      <a:pt x="203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2378;p38">
                <a:extLst>
                  <a:ext uri="{FF2B5EF4-FFF2-40B4-BE49-F238E27FC236}">
                    <a16:creationId xmlns:a16="http://schemas.microsoft.com/office/drawing/2014/main" id="{A2A01580-19DE-47E7-B2E6-0C77B1BE2BFF}"/>
                  </a:ext>
                </a:extLst>
              </p:cNvPr>
              <p:cNvSpPr/>
              <p:nvPr/>
            </p:nvSpPr>
            <p:spPr>
              <a:xfrm>
                <a:off x="1522077" y="1284748"/>
                <a:ext cx="73367" cy="27652"/>
              </a:xfrm>
              <a:custGeom>
                <a:avLst/>
                <a:gdLst/>
                <a:ahLst/>
                <a:cxnLst/>
                <a:rect l="l" t="t" r="r" b="b"/>
                <a:pathLst>
                  <a:path w="329" h="124" extrusionOk="0">
                    <a:moveTo>
                      <a:pt x="235" y="1"/>
                    </a:moveTo>
                    <a:cubicBezTo>
                      <a:pt x="159" y="1"/>
                      <a:pt x="82" y="30"/>
                      <a:pt x="21" y="79"/>
                    </a:cubicBezTo>
                    <a:cubicBezTo>
                      <a:pt x="1" y="93"/>
                      <a:pt x="21" y="124"/>
                      <a:pt x="41" y="124"/>
                    </a:cubicBezTo>
                    <a:cubicBezTo>
                      <a:pt x="45" y="124"/>
                      <a:pt x="49" y="123"/>
                      <a:pt x="52" y="120"/>
                    </a:cubicBezTo>
                    <a:cubicBezTo>
                      <a:pt x="87" y="92"/>
                      <a:pt x="128" y="71"/>
                      <a:pt x="171" y="59"/>
                    </a:cubicBezTo>
                    <a:cubicBezTo>
                      <a:pt x="209" y="47"/>
                      <a:pt x="247" y="42"/>
                      <a:pt x="286" y="42"/>
                    </a:cubicBezTo>
                    <a:cubicBezTo>
                      <a:pt x="293" y="42"/>
                      <a:pt x="300" y="42"/>
                      <a:pt x="308" y="42"/>
                    </a:cubicBezTo>
                    <a:cubicBezTo>
                      <a:pt x="322" y="40"/>
                      <a:pt x="328" y="18"/>
                      <a:pt x="312" y="12"/>
                    </a:cubicBezTo>
                    <a:cubicBezTo>
                      <a:pt x="287" y="4"/>
                      <a:pt x="261" y="1"/>
                      <a:pt x="235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379;p38">
                <a:extLst>
                  <a:ext uri="{FF2B5EF4-FFF2-40B4-BE49-F238E27FC236}">
                    <a16:creationId xmlns:a16="http://schemas.microsoft.com/office/drawing/2014/main" id="{6E36F79B-A93A-4D40-9ABA-DA94ADD98E79}"/>
                  </a:ext>
                </a:extLst>
              </p:cNvPr>
              <p:cNvSpPr/>
              <p:nvPr/>
            </p:nvSpPr>
            <p:spPr>
              <a:xfrm>
                <a:off x="1564223" y="1330017"/>
                <a:ext cx="26091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47" y="1"/>
                    </a:moveTo>
                    <a:cubicBezTo>
                      <a:pt x="47" y="1"/>
                      <a:pt x="46" y="1"/>
                      <a:pt x="45" y="1"/>
                    </a:cubicBezTo>
                    <a:cubicBezTo>
                      <a:pt x="17" y="5"/>
                      <a:pt x="0" y="50"/>
                      <a:pt x="8" y="97"/>
                    </a:cubicBezTo>
                    <a:cubicBezTo>
                      <a:pt x="16" y="143"/>
                      <a:pt x="41" y="180"/>
                      <a:pt x="66" y="180"/>
                    </a:cubicBezTo>
                    <a:cubicBezTo>
                      <a:pt x="68" y="180"/>
                      <a:pt x="70" y="179"/>
                      <a:pt x="72" y="179"/>
                    </a:cubicBezTo>
                    <a:cubicBezTo>
                      <a:pt x="100" y="175"/>
                      <a:pt x="117" y="132"/>
                      <a:pt x="109" y="83"/>
                    </a:cubicBezTo>
                    <a:cubicBezTo>
                      <a:pt x="101" y="35"/>
                      <a:pt x="73" y="1"/>
                      <a:pt x="47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380;p38">
                <a:extLst>
                  <a:ext uri="{FF2B5EF4-FFF2-40B4-BE49-F238E27FC236}">
                    <a16:creationId xmlns:a16="http://schemas.microsoft.com/office/drawing/2014/main" id="{B51014B9-711C-4BD8-92DE-4D3479F34312}"/>
                  </a:ext>
                </a:extLst>
              </p:cNvPr>
              <p:cNvSpPr/>
              <p:nvPr/>
            </p:nvSpPr>
            <p:spPr>
              <a:xfrm>
                <a:off x="1666803" y="1314184"/>
                <a:ext cx="26314" cy="4014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0" extrusionOk="0">
                    <a:moveTo>
                      <a:pt x="48" y="0"/>
                    </a:moveTo>
                    <a:cubicBezTo>
                      <a:pt x="47" y="0"/>
                      <a:pt x="46" y="0"/>
                      <a:pt x="46" y="0"/>
                    </a:cubicBezTo>
                    <a:cubicBezTo>
                      <a:pt x="17" y="5"/>
                      <a:pt x="1" y="50"/>
                      <a:pt x="9" y="97"/>
                    </a:cubicBezTo>
                    <a:cubicBezTo>
                      <a:pt x="16" y="142"/>
                      <a:pt x="42" y="179"/>
                      <a:pt x="67" y="179"/>
                    </a:cubicBezTo>
                    <a:cubicBezTo>
                      <a:pt x="68" y="179"/>
                      <a:pt x="70" y="179"/>
                      <a:pt x="72" y="178"/>
                    </a:cubicBezTo>
                    <a:cubicBezTo>
                      <a:pt x="101" y="174"/>
                      <a:pt x="117" y="129"/>
                      <a:pt x="109" y="82"/>
                    </a:cubicBezTo>
                    <a:cubicBezTo>
                      <a:pt x="101" y="35"/>
                      <a:pt x="74" y="0"/>
                      <a:pt x="48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381;p38">
                <a:extLst>
                  <a:ext uri="{FF2B5EF4-FFF2-40B4-BE49-F238E27FC236}">
                    <a16:creationId xmlns:a16="http://schemas.microsoft.com/office/drawing/2014/main" id="{6BB26356-58C4-4928-BA35-5DEEB110C134}"/>
                  </a:ext>
                </a:extLst>
              </p:cNvPr>
              <p:cNvSpPr/>
              <p:nvPr/>
            </p:nvSpPr>
            <p:spPr>
              <a:xfrm>
                <a:off x="1629339" y="1338045"/>
                <a:ext cx="41255" cy="91653"/>
              </a:xfrm>
              <a:custGeom>
                <a:avLst/>
                <a:gdLst/>
                <a:ahLst/>
                <a:cxnLst/>
                <a:rect l="l" t="t" r="r" b="b"/>
                <a:pathLst>
                  <a:path w="185" h="411" extrusionOk="0">
                    <a:moveTo>
                      <a:pt x="18" y="1"/>
                    </a:moveTo>
                    <a:cubicBezTo>
                      <a:pt x="9" y="1"/>
                      <a:pt x="1" y="6"/>
                      <a:pt x="1" y="16"/>
                    </a:cubicBezTo>
                    <a:cubicBezTo>
                      <a:pt x="10" y="129"/>
                      <a:pt x="55" y="230"/>
                      <a:pt x="128" y="315"/>
                    </a:cubicBezTo>
                    <a:lnTo>
                      <a:pt x="128" y="315"/>
                    </a:lnTo>
                    <a:cubicBezTo>
                      <a:pt x="115" y="324"/>
                      <a:pt x="103" y="332"/>
                      <a:pt x="87" y="341"/>
                    </a:cubicBezTo>
                    <a:cubicBezTo>
                      <a:pt x="66" y="354"/>
                      <a:pt x="44" y="364"/>
                      <a:pt x="21" y="374"/>
                    </a:cubicBezTo>
                    <a:cubicBezTo>
                      <a:pt x="2" y="383"/>
                      <a:pt x="15" y="411"/>
                      <a:pt x="33" y="411"/>
                    </a:cubicBezTo>
                    <a:cubicBezTo>
                      <a:pt x="36" y="411"/>
                      <a:pt x="39" y="410"/>
                      <a:pt x="42" y="409"/>
                    </a:cubicBezTo>
                    <a:cubicBezTo>
                      <a:pt x="85" y="389"/>
                      <a:pt x="132" y="366"/>
                      <a:pt x="169" y="335"/>
                    </a:cubicBezTo>
                    <a:cubicBezTo>
                      <a:pt x="179" y="327"/>
                      <a:pt x="185" y="313"/>
                      <a:pt x="175" y="303"/>
                    </a:cubicBezTo>
                    <a:cubicBezTo>
                      <a:pt x="95" y="225"/>
                      <a:pt x="50" y="123"/>
                      <a:pt x="36" y="14"/>
                    </a:cubicBezTo>
                    <a:cubicBezTo>
                      <a:pt x="35" y="5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382;p38">
                <a:extLst>
                  <a:ext uri="{FF2B5EF4-FFF2-40B4-BE49-F238E27FC236}">
                    <a16:creationId xmlns:a16="http://schemas.microsoft.com/office/drawing/2014/main" id="{1B299B4B-A0FD-4E13-9D5A-167053FD40C9}"/>
                  </a:ext>
                </a:extLst>
              </p:cNvPr>
              <p:cNvSpPr/>
              <p:nvPr/>
            </p:nvSpPr>
            <p:spPr>
              <a:xfrm>
                <a:off x="1612168" y="1439286"/>
                <a:ext cx="84071" cy="2698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21" extrusionOk="0">
                    <a:moveTo>
                      <a:pt x="346" y="0"/>
                    </a:moveTo>
                    <a:cubicBezTo>
                      <a:pt x="343" y="0"/>
                      <a:pt x="339" y="1"/>
                      <a:pt x="336" y="2"/>
                    </a:cubicBezTo>
                    <a:cubicBezTo>
                      <a:pt x="323" y="6"/>
                      <a:pt x="313" y="20"/>
                      <a:pt x="303" y="27"/>
                    </a:cubicBezTo>
                    <a:cubicBezTo>
                      <a:pt x="293" y="35"/>
                      <a:pt x="282" y="43"/>
                      <a:pt x="272" y="47"/>
                    </a:cubicBezTo>
                    <a:cubicBezTo>
                      <a:pt x="250" y="61"/>
                      <a:pt x="221" y="72"/>
                      <a:pt x="194" y="74"/>
                    </a:cubicBezTo>
                    <a:cubicBezTo>
                      <a:pt x="180" y="76"/>
                      <a:pt x="166" y="78"/>
                      <a:pt x="151" y="78"/>
                    </a:cubicBezTo>
                    <a:cubicBezTo>
                      <a:pt x="109" y="78"/>
                      <a:pt x="67" y="67"/>
                      <a:pt x="31" y="47"/>
                    </a:cubicBezTo>
                    <a:cubicBezTo>
                      <a:pt x="28" y="45"/>
                      <a:pt x="25" y="45"/>
                      <a:pt x="23" y="45"/>
                    </a:cubicBezTo>
                    <a:cubicBezTo>
                      <a:pt x="10" y="45"/>
                      <a:pt x="1" y="63"/>
                      <a:pt x="14" y="74"/>
                    </a:cubicBezTo>
                    <a:cubicBezTo>
                      <a:pt x="59" y="103"/>
                      <a:pt x="113" y="121"/>
                      <a:pt x="169" y="121"/>
                    </a:cubicBezTo>
                    <a:cubicBezTo>
                      <a:pt x="179" y="121"/>
                      <a:pt x="190" y="120"/>
                      <a:pt x="201" y="119"/>
                    </a:cubicBezTo>
                    <a:cubicBezTo>
                      <a:pt x="233" y="115"/>
                      <a:pt x="262" y="106"/>
                      <a:pt x="293" y="94"/>
                    </a:cubicBezTo>
                    <a:cubicBezTo>
                      <a:pt x="317" y="82"/>
                      <a:pt x="356" y="61"/>
                      <a:pt x="368" y="35"/>
                    </a:cubicBezTo>
                    <a:cubicBezTo>
                      <a:pt x="377" y="16"/>
                      <a:pt x="364" y="0"/>
                      <a:pt x="346" y="0"/>
                    </a:cubicBezTo>
                    <a:close/>
                  </a:path>
                </a:pathLst>
              </a:custGeom>
              <a:solidFill>
                <a:srgbClr val="835E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383;p38">
                <a:extLst>
                  <a:ext uri="{FF2B5EF4-FFF2-40B4-BE49-F238E27FC236}">
                    <a16:creationId xmlns:a16="http://schemas.microsoft.com/office/drawing/2014/main" id="{74767A81-D1E3-4779-8AAB-FADA100C397C}"/>
                  </a:ext>
                </a:extLst>
              </p:cNvPr>
              <p:cNvSpPr/>
              <p:nvPr/>
            </p:nvSpPr>
            <p:spPr>
              <a:xfrm>
                <a:off x="1483052" y="1320874"/>
                <a:ext cx="60433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13" extrusionOk="0">
                    <a:moveTo>
                      <a:pt x="24" y="0"/>
                    </a:moveTo>
                    <a:cubicBezTo>
                      <a:pt x="14" y="0"/>
                      <a:pt x="5" y="7"/>
                      <a:pt x="2" y="15"/>
                    </a:cubicBezTo>
                    <a:cubicBezTo>
                      <a:pt x="0" y="26"/>
                      <a:pt x="6" y="40"/>
                      <a:pt x="16" y="42"/>
                    </a:cubicBezTo>
                    <a:cubicBezTo>
                      <a:pt x="86" y="67"/>
                      <a:pt x="156" y="91"/>
                      <a:pt x="227" y="112"/>
                    </a:cubicBezTo>
                    <a:cubicBezTo>
                      <a:pt x="229" y="112"/>
                      <a:pt x="232" y="113"/>
                      <a:pt x="234" y="113"/>
                    </a:cubicBezTo>
                    <a:cubicBezTo>
                      <a:pt x="247" y="113"/>
                      <a:pt x="261" y="103"/>
                      <a:pt x="266" y="91"/>
                    </a:cubicBezTo>
                    <a:cubicBezTo>
                      <a:pt x="270" y="75"/>
                      <a:pt x="260" y="54"/>
                      <a:pt x="246" y="52"/>
                    </a:cubicBezTo>
                    <a:cubicBezTo>
                      <a:pt x="172" y="36"/>
                      <a:pt x="98" y="22"/>
                      <a:pt x="31" y="1"/>
                    </a:cubicBezTo>
                    <a:cubicBezTo>
                      <a:pt x="29" y="0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384;p38">
                <a:extLst>
                  <a:ext uri="{FF2B5EF4-FFF2-40B4-BE49-F238E27FC236}">
                    <a16:creationId xmlns:a16="http://schemas.microsoft.com/office/drawing/2014/main" id="{2F0F3266-AF75-4DD0-A2CA-FB19752ADFD6}"/>
                  </a:ext>
                </a:extLst>
              </p:cNvPr>
              <p:cNvSpPr/>
              <p:nvPr/>
            </p:nvSpPr>
            <p:spPr>
              <a:xfrm>
                <a:off x="1713410" y="1281849"/>
                <a:ext cx="61102" cy="48168"/>
              </a:xfrm>
              <a:custGeom>
                <a:avLst/>
                <a:gdLst/>
                <a:ahLst/>
                <a:cxnLst/>
                <a:rect l="l" t="t" r="r" b="b"/>
                <a:pathLst>
                  <a:path w="274" h="216" extrusionOk="0">
                    <a:moveTo>
                      <a:pt x="239" y="1"/>
                    </a:moveTo>
                    <a:cubicBezTo>
                      <a:pt x="235" y="1"/>
                      <a:pt x="231" y="2"/>
                      <a:pt x="227" y="4"/>
                    </a:cubicBezTo>
                    <a:cubicBezTo>
                      <a:pt x="191" y="33"/>
                      <a:pt x="160" y="55"/>
                      <a:pt x="125" y="82"/>
                    </a:cubicBezTo>
                    <a:cubicBezTo>
                      <a:pt x="107" y="94"/>
                      <a:pt x="88" y="105"/>
                      <a:pt x="72" y="117"/>
                    </a:cubicBezTo>
                    <a:cubicBezTo>
                      <a:pt x="62" y="121"/>
                      <a:pt x="53" y="127"/>
                      <a:pt x="43" y="135"/>
                    </a:cubicBezTo>
                    <a:cubicBezTo>
                      <a:pt x="33" y="143"/>
                      <a:pt x="21" y="147"/>
                      <a:pt x="13" y="158"/>
                    </a:cubicBezTo>
                    <a:cubicBezTo>
                      <a:pt x="2" y="168"/>
                      <a:pt x="0" y="186"/>
                      <a:pt x="6" y="199"/>
                    </a:cubicBezTo>
                    <a:cubicBezTo>
                      <a:pt x="15" y="209"/>
                      <a:pt x="27" y="215"/>
                      <a:pt x="40" y="215"/>
                    </a:cubicBezTo>
                    <a:cubicBezTo>
                      <a:pt x="42" y="215"/>
                      <a:pt x="43" y="215"/>
                      <a:pt x="45" y="215"/>
                    </a:cubicBezTo>
                    <a:cubicBezTo>
                      <a:pt x="58" y="211"/>
                      <a:pt x="72" y="205"/>
                      <a:pt x="82" y="199"/>
                    </a:cubicBezTo>
                    <a:cubicBezTo>
                      <a:pt x="92" y="195"/>
                      <a:pt x="98" y="188"/>
                      <a:pt x="109" y="180"/>
                    </a:cubicBezTo>
                    <a:cubicBezTo>
                      <a:pt x="129" y="168"/>
                      <a:pt x="150" y="152"/>
                      <a:pt x="168" y="137"/>
                    </a:cubicBezTo>
                    <a:cubicBezTo>
                      <a:pt x="186" y="121"/>
                      <a:pt x="201" y="109"/>
                      <a:pt x="217" y="94"/>
                    </a:cubicBezTo>
                    <a:cubicBezTo>
                      <a:pt x="236" y="76"/>
                      <a:pt x="248" y="57"/>
                      <a:pt x="262" y="41"/>
                    </a:cubicBezTo>
                    <a:cubicBezTo>
                      <a:pt x="274" y="24"/>
                      <a:pt x="257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385;p38">
                <a:extLst>
                  <a:ext uri="{FF2B5EF4-FFF2-40B4-BE49-F238E27FC236}">
                    <a16:creationId xmlns:a16="http://schemas.microsoft.com/office/drawing/2014/main" id="{C13F75B3-F359-4D5B-8E9D-AB35BEC80398}"/>
                  </a:ext>
                </a:extLst>
              </p:cNvPr>
              <p:cNvSpPr/>
              <p:nvPr/>
            </p:nvSpPr>
            <p:spPr>
              <a:xfrm>
                <a:off x="1612614" y="1332916"/>
                <a:ext cx="32558" cy="1382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62" extrusionOk="0">
                    <a:moveTo>
                      <a:pt x="122" y="0"/>
                    </a:moveTo>
                    <a:cubicBezTo>
                      <a:pt x="121" y="0"/>
                      <a:pt x="120" y="0"/>
                      <a:pt x="119" y="0"/>
                    </a:cubicBezTo>
                    <a:cubicBezTo>
                      <a:pt x="86" y="2"/>
                      <a:pt x="55" y="11"/>
                      <a:pt x="23" y="17"/>
                    </a:cubicBezTo>
                    <a:cubicBezTo>
                      <a:pt x="12" y="19"/>
                      <a:pt x="0" y="31"/>
                      <a:pt x="6" y="43"/>
                    </a:cubicBezTo>
                    <a:cubicBezTo>
                      <a:pt x="8" y="49"/>
                      <a:pt x="12" y="54"/>
                      <a:pt x="16" y="58"/>
                    </a:cubicBezTo>
                    <a:cubicBezTo>
                      <a:pt x="23" y="62"/>
                      <a:pt x="27" y="62"/>
                      <a:pt x="35" y="62"/>
                    </a:cubicBezTo>
                    <a:lnTo>
                      <a:pt x="43" y="62"/>
                    </a:lnTo>
                    <a:cubicBezTo>
                      <a:pt x="45" y="62"/>
                      <a:pt x="49" y="62"/>
                      <a:pt x="53" y="60"/>
                    </a:cubicBezTo>
                    <a:cubicBezTo>
                      <a:pt x="59" y="60"/>
                      <a:pt x="68" y="56"/>
                      <a:pt x="76" y="56"/>
                    </a:cubicBezTo>
                    <a:cubicBezTo>
                      <a:pt x="90" y="54"/>
                      <a:pt x="106" y="54"/>
                      <a:pt x="119" y="51"/>
                    </a:cubicBezTo>
                    <a:cubicBezTo>
                      <a:pt x="127" y="51"/>
                      <a:pt x="131" y="49"/>
                      <a:pt x="137" y="43"/>
                    </a:cubicBezTo>
                    <a:cubicBezTo>
                      <a:pt x="141" y="39"/>
                      <a:pt x="145" y="31"/>
                      <a:pt x="145" y="25"/>
                    </a:cubicBezTo>
                    <a:cubicBezTo>
                      <a:pt x="145" y="13"/>
                      <a:pt x="136" y="0"/>
                      <a:pt x="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386;p38">
                <a:extLst>
                  <a:ext uri="{FF2B5EF4-FFF2-40B4-BE49-F238E27FC236}">
                    <a16:creationId xmlns:a16="http://schemas.microsoft.com/office/drawing/2014/main" id="{48EF414F-DA99-423A-88B4-8315CD9649E4}"/>
                  </a:ext>
                </a:extLst>
              </p:cNvPr>
              <p:cNvSpPr/>
              <p:nvPr/>
            </p:nvSpPr>
            <p:spPr>
              <a:xfrm>
                <a:off x="1533673" y="1305264"/>
                <a:ext cx="90538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9" extrusionOk="0">
                    <a:moveTo>
                      <a:pt x="172" y="49"/>
                    </a:moveTo>
                    <a:cubicBezTo>
                      <a:pt x="198" y="49"/>
                      <a:pt x="224" y="56"/>
                      <a:pt x="248" y="65"/>
                    </a:cubicBezTo>
                    <a:cubicBezTo>
                      <a:pt x="280" y="79"/>
                      <a:pt x="303" y="96"/>
                      <a:pt x="317" y="130"/>
                    </a:cubicBezTo>
                    <a:cubicBezTo>
                      <a:pt x="342" y="188"/>
                      <a:pt x="366" y="268"/>
                      <a:pt x="311" y="319"/>
                    </a:cubicBezTo>
                    <a:cubicBezTo>
                      <a:pt x="284" y="346"/>
                      <a:pt x="247" y="358"/>
                      <a:pt x="210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0" y="319"/>
                      <a:pt x="84" y="290"/>
                      <a:pt x="66" y="259"/>
                    </a:cubicBezTo>
                    <a:cubicBezTo>
                      <a:pt x="49" y="229"/>
                      <a:pt x="41" y="184"/>
                      <a:pt x="45" y="147"/>
                    </a:cubicBezTo>
                    <a:cubicBezTo>
                      <a:pt x="45" y="145"/>
                      <a:pt x="45" y="143"/>
                      <a:pt x="45" y="141"/>
                    </a:cubicBezTo>
                    <a:lnTo>
                      <a:pt x="45" y="141"/>
                    </a:lnTo>
                    <a:cubicBezTo>
                      <a:pt x="45" y="138"/>
                      <a:pt x="46" y="135"/>
                      <a:pt x="47" y="132"/>
                    </a:cubicBezTo>
                    <a:cubicBezTo>
                      <a:pt x="53" y="120"/>
                      <a:pt x="62" y="106"/>
                      <a:pt x="72" y="94"/>
                    </a:cubicBezTo>
                    <a:cubicBezTo>
                      <a:pt x="92" y="71"/>
                      <a:pt x="115" y="55"/>
                      <a:pt x="147" y="51"/>
                    </a:cubicBezTo>
                    <a:cubicBezTo>
                      <a:pt x="156" y="49"/>
                      <a:pt x="164" y="49"/>
                      <a:pt x="172" y="49"/>
                    </a:cubicBezTo>
                    <a:close/>
                    <a:moveTo>
                      <a:pt x="185" y="1"/>
                    </a:moveTo>
                    <a:cubicBezTo>
                      <a:pt x="179" y="1"/>
                      <a:pt x="172" y="1"/>
                      <a:pt x="166" y="2"/>
                    </a:cubicBezTo>
                    <a:cubicBezTo>
                      <a:pt x="119" y="8"/>
                      <a:pt x="78" y="20"/>
                      <a:pt x="47" y="53"/>
                    </a:cubicBezTo>
                    <a:cubicBezTo>
                      <a:pt x="31" y="72"/>
                      <a:pt x="10" y="105"/>
                      <a:pt x="8" y="135"/>
                    </a:cubicBezTo>
                    <a:lnTo>
                      <a:pt x="8" y="135"/>
                    </a:lnTo>
                    <a:cubicBezTo>
                      <a:pt x="6" y="137"/>
                      <a:pt x="5" y="140"/>
                      <a:pt x="4" y="143"/>
                    </a:cubicBezTo>
                    <a:cubicBezTo>
                      <a:pt x="0" y="186"/>
                      <a:pt x="8" y="235"/>
                      <a:pt x="23" y="274"/>
                    </a:cubicBezTo>
                    <a:cubicBezTo>
                      <a:pt x="37" y="308"/>
                      <a:pt x="53" y="345"/>
                      <a:pt x="84" y="370"/>
                    </a:cubicBezTo>
                    <a:cubicBezTo>
                      <a:pt x="118" y="396"/>
                      <a:pt x="161" y="409"/>
                      <a:pt x="204" y="409"/>
                    </a:cubicBezTo>
                    <a:cubicBezTo>
                      <a:pt x="248" y="409"/>
                      <a:pt x="292" y="396"/>
                      <a:pt x="327" y="370"/>
                    </a:cubicBezTo>
                    <a:cubicBezTo>
                      <a:pt x="360" y="347"/>
                      <a:pt x="389" y="310"/>
                      <a:pt x="395" y="270"/>
                    </a:cubicBezTo>
                    <a:cubicBezTo>
                      <a:pt x="405" y="223"/>
                      <a:pt x="393" y="175"/>
                      <a:pt x="375" y="132"/>
                    </a:cubicBezTo>
                    <a:cubicBezTo>
                      <a:pt x="360" y="90"/>
                      <a:pt x="340" y="53"/>
                      <a:pt x="299" y="30"/>
                    </a:cubicBezTo>
                    <a:cubicBezTo>
                      <a:pt x="264" y="11"/>
                      <a:pt x="22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387;p38">
                <a:extLst>
                  <a:ext uri="{FF2B5EF4-FFF2-40B4-BE49-F238E27FC236}">
                    <a16:creationId xmlns:a16="http://schemas.microsoft.com/office/drawing/2014/main" id="{927B14AA-4829-40CD-8910-F0959F5E7F0E}"/>
                  </a:ext>
                </a:extLst>
              </p:cNvPr>
              <p:cNvSpPr/>
              <p:nvPr/>
            </p:nvSpPr>
            <p:spPr>
              <a:xfrm>
                <a:off x="1634468" y="1291661"/>
                <a:ext cx="90984" cy="91207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09" extrusionOk="0">
                    <a:moveTo>
                      <a:pt x="173" y="48"/>
                    </a:moveTo>
                    <a:cubicBezTo>
                      <a:pt x="198" y="48"/>
                      <a:pt x="224" y="55"/>
                      <a:pt x="248" y="65"/>
                    </a:cubicBezTo>
                    <a:cubicBezTo>
                      <a:pt x="283" y="79"/>
                      <a:pt x="305" y="95"/>
                      <a:pt x="317" y="130"/>
                    </a:cubicBezTo>
                    <a:cubicBezTo>
                      <a:pt x="344" y="187"/>
                      <a:pt x="367" y="267"/>
                      <a:pt x="313" y="318"/>
                    </a:cubicBezTo>
                    <a:cubicBezTo>
                      <a:pt x="285" y="345"/>
                      <a:pt x="248" y="358"/>
                      <a:pt x="211" y="358"/>
                    </a:cubicBezTo>
                    <a:cubicBezTo>
                      <a:pt x="183" y="358"/>
                      <a:pt x="155" y="351"/>
                      <a:pt x="131" y="337"/>
                    </a:cubicBezTo>
                    <a:cubicBezTo>
                      <a:pt x="101" y="318"/>
                      <a:pt x="84" y="290"/>
                      <a:pt x="68" y="259"/>
                    </a:cubicBezTo>
                    <a:cubicBezTo>
                      <a:pt x="49" y="228"/>
                      <a:pt x="41" y="183"/>
                      <a:pt x="47" y="146"/>
                    </a:cubicBezTo>
                    <a:cubicBezTo>
                      <a:pt x="48" y="144"/>
                      <a:pt x="47" y="141"/>
                      <a:pt x="46" y="139"/>
                    </a:cubicBezTo>
                    <a:lnTo>
                      <a:pt x="46" y="139"/>
                    </a:lnTo>
                    <a:cubicBezTo>
                      <a:pt x="47" y="137"/>
                      <a:pt x="48" y="134"/>
                      <a:pt x="49" y="132"/>
                    </a:cubicBezTo>
                    <a:cubicBezTo>
                      <a:pt x="53" y="120"/>
                      <a:pt x="62" y="106"/>
                      <a:pt x="72" y="93"/>
                    </a:cubicBezTo>
                    <a:cubicBezTo>
                      <a:pt x="92" y="71"/>
                      <a:pt x="115" y="54"/>
                      <a:pt x="150" y="50"/>
                    </a:cubicBezTo>
                    <a:cubicBezTo>
                      <a:pt x="157" y="49"/>
                      <a:pt x="165" y="48"/>
                      <a:pt x="173" y="48"/>
                    </a:cubicBezTo>
                    <a:close/>
                    <a:moveTo>
                      <a:pt x="186" y="0"/>
                    </a:moveTo>
                    <a:cubicBezTo>
                      <a:pt x="180" y="0"/>
                      <a:pt x="173" y="1"/>
                      <a:pt x="166" y="1"/>
                    </a:cubicBezTo>
                    <a:cubicBezTo>
                      <a:pt x="121" y="7"/>
                      <a:pt x="80" y="20"/>
                      <a:pt x="49" y="52"/>
                    </a:cubicBezTo>
                    <a:cubicBezTo>
                      <a:pt x="33" y="72"/>
                      <a:pt x="12" y="104"/>
                      <a:pt x="10" y="133"/>
                    </a:cubicBezTo>
                    <a:lnTo>
                      <a:pt x="10" y="133"/>
                    </a:lnTo>
                    <a:cubicBezTo>
                      <a:pt x="8" y="136"/>
                      <a:pt x="7" y="139"/>
                      <a:pt x="6" y="142"/>
                    </a:cubicBezTo>
                    <a:cubicBezTo>
                      <a:pt x="0" y="185"/>
                      <a:pt x="8" y="234"/>
                      <a:pt x="23" y="273"/>
                    </a:cubicBezTo>
                    <a:cubicBezTo>
                      <a:pt x="39" y="308"/>
                      <a:pt x="53" y="345"/>
                      <a:pt x="84" y="369"/>
                    </a:cubicBezTo>
                    <a:cubicBezTo>
                      <a:pt x="119" y="396"/>
                      <a:pt x="162" y="409"/>
                      <a:pt x="205" y="409"/>
                    </a:cubicBezTo>
                    <a:cubicBezTo>
                      <a:pt x="249" y="409"/>
                      <a:pt x="293" y="395"/>
                      <a:pt x="328" y="369"/>
                    </a:cubicBezTo>
                    <a:cubicBezTo>
                      <a:pt x="360" y="347"/>
                      <a:pt x="389" y="310"/>
                      <a:pt x="397" y="269"/>
                    </a:cubicBezTo>
                    <a:cubicBezTo>
                      <a:pt x="407" y="222"/>
                      <a:pt x="395" y="175"/>
                      <a:pt x="377" y="132"/>
                    </a:cubicBezTo>
                    <a:cubicBezTo>
                      <a:pt x="360" y="89"/>
                      <a:pt x="340" y="52"/>
                      <a:pt x="299" y="30"/>
                    </a:cubicBezTo>
                    <a:cubicBezTo>
                      <a:pt x="264" y="11"/>
                      <a:pt x="22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388;p38">
                <a:extLst>
                  <a:ext uri="{FF2B5EF4-FFF2-40B4-BE49-F238E27FC236}">
                    <a16:creationId xmlns:a16="http://schemas.microsoft.com/office/drawing/2014/main" id="{948A149C-6D8D-4DB0-A177-87BD6ABDECE6}"/>
                  </a:ext>
                </a:extLst>
              </p:cNvPr>
              <p:cNvSpPr/>
              <p:nvPr/>
            </p:nvSpPr>
            <p:spPr>
              <a:xfrm>
                <a:off x="1620642" y="1969133"/>
                <a:ext cx="64670" cy="57355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572" extrusionOk="0">
                    <a:moveTo>
                      <a:pt x="250" y="1"/>
                    </a:moveTo>
                    <a:cubicBezTo>
                      <a:pt x="245" y="1"/>
                      <a:pt x="239" y="3"/>
                      <a:pt x="236" y="10"/>
                    </a:cubicBezTo>
                    <a:cubicBezTo>
                      <a:pt x="68" y="300"/>
                      <a:pt x="142" y="646"/>
                      <a:pt x="193" y="959"/>
                    </a:cubicBezTo>
                    <a:cubicBezTo>
                      <a:pt x="224" y="1143"/>
                      <a:pt x="238" y="1323"/>
                      <a:pt x="212" y="1511"/>
                    </a:cubicBezTo>
                    <a:cubicBezTo>
                      <a:pt x="185" y="1677"/>
                      <a:pt x="134" y="1839"/>
                      <a:pt x="91" y="1998"/>
                    </a:cubicBezTo>
                    <a:cubicBezTo>
                      <a:pt x="42" y="2178"/>
                      <a:pt x="1" y="2362"/>
                      <a:pt x="19" y="2549"/>
                    </a:cubicBezTo>
                    <a:cubicBezTo>
                      <a:pt x="20" y="2564"/>
                      <a:pt x="33" y="2572"/>
                      <a:pt x="45" y="2572"/>
                    </a:cubicBezTo>
                    <a:cubicBezTo>
                      <a:pt x="57" y="2572"/>
                      <a:pt x="68" y="2564"/>
                      <a:pt x="68" y="2549"/>
                    </a:cubicBezTo>
                    <a:cubicBezTo>
                      <a:pt x="64" y="2213"/>
                      <a:pt x="195" y="1906"/>
                      <a:pt x="257" y="1583"/>
                    </a:cubicBezTo>
                    <a:cubicBezTo>
                      <a:pt x="287" y="1419"/>
                      <a:pt x="289" y="1258"/>
                      <a:pt x="267" y="1094"/>
                    </a:cubicBezTo>
                    <a:cubicBezTo>
                      <a:pt x="244" y="918"/>
                      <a:pt x="203" y="744"/>
                      <a:pt x="187" y="566"/>
                    </a:cubicBezTo>
                    <a:cubicBezTo>
                      <a:pt x="173" y="386"/>
                      <a:pt x="185" y="194"/>
                      <a:pt x="269" y="28"/>
                    </a:cubicBezTo>
                    <a:cubicBezTo>
                      <a:pt x="276" y="14"/>
                      <a:pt x="26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389;p38">
                <a:extLst>
                  <a:ext uri="{FF2B5EF4-FFF2-40B4-BE49-F238E27FC236}">
                    <a16:creationId xmlns:a16="http://schemas.microsoft.com/office/drawing/2014/main" id="{B9C193C0-EE67-42B6-93AC-754D8B7838EC}"/>
                  </a:ext>
                </a:extLst>
              </p:cNvPr>
              <p:cNvSpPr/>
              <p:nvPr/>
            </p:nvSpPr>
            <p:spPr>
              <a:xfrm>
                <a:off x="1118894" y="1959767"/>
                <a:ext cx="166804" cy="33516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503" extrusionOk="0">
                    <a:moveTo>
                      <a:pt x="747" y="0"/>
                    </a:moveTo>
                    <a:lnTo>
                      <a:pt x="747" y="0"/>
                    </a:lnTo>
                    <a:cubicBezTo>
                      <a:pt x="610" y="205"/>
                      <a:pt x="581" y="393"/>
                      <a:pt x="469" y="588"/>
                    </a:cubicBezTo>
                    <a:cubicBezTo>
                      <a:pt x="381" y="741"/>
                      <a:pt x="266" y="880"/>
                      <a:pt x="172" y="1027"/>
                    </a:cubicBezTo>
                    <a:cubicBezTo>
                      <a:pt x="78" y="1177"/>
                      <a:pt x="9" y="1324"/>
                      <a:pt x="0" y="1502"/>
                    </a:cubicBezTo>
                    <a:lnTo>
                      <a:pt x="596" y="1498"/>
                    </a:lnTo>
                    <a:cubicBezTo>
                      <a:pt x="545" y="1332"/>
                      <a:pt x="626" y="1158"/>
                      <a:pt x="663" y="991"/>
                    </a:cubicBezTo>
                    <a:cubicBezTo>
                      <a:pt x="733" y="665"/>
                      <a:pt x="633" y="311"/>
                      <a:pt x="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390;p38">
                <a:extLst>
                  <a:ext uri="{FF2B5EF4-FFF2-40B4-BE49-F238E27FC236}">
                    <a16:creationId xmlns:a16="http://schemas.microsoft.com/office/drawing/2014/main" id="{20CC2992-C973-4550-B637-953634B7A59D}"/>
                  </a:ext>
                </a:extLst>
              </p:cNvPr>
              <p:cNvSpPr/>
              <p:nvPr/>
            </p:nvSpPr>
            <p:spPr>
              <a:xfrm>
                <a:off x="2001748" y="2003029"/>
                <a:ext cx="208282" cy="282764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268" extrusionOk="0">
                    <a:moveTo>
                      <a:pt x="0" y="1"/>
                    </a:moveTo>
                    <a:cubicBezTo>
                      <a:pt x="45" y="435"/>
                      <a:pt x="193" y="852"/>
                      <a:pt x="336" y="1267"/>
                    </a:cubicBezTo>
                    <a:cubicBezTo>
                      <a:pt x="544" y="1259"/>
                      <a:pt x="722" y="1181"/>
                      <a:pt x="931" y="1144"/>
                    </a:cubicBezTo>
                    <a:cubicBezTo>
                      <a:pt x="933" y="1073"/>
                      <a:pt x="841" y="1044"/>
                      <a:pt x="780" y="1005"/>
                    </a:cubicBezTo>
                    <a:cubicBezTo>
                      <a:pt x="686" y="944"/>
                      <a:pt x="647" y="827"/>
                      <a:pt x="581" y="737"/>
                    </a:cubicBezTo>
                    <a:cubicBezTo>
                      <a:pt x="487" y="613"/>
                      <a:pt x="334" y="537"/>
                      <a:pt x="236" y="412"/>
                    </a:cubicBezTo>
                    <a:cubicBezTo>
                      <a:pt x="141" y="287"/>
                      <a:pt x="111" y="11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391;p38">
                <a:extLst>
                  <a:ext uri="{FF2B5EF4-FFF2-40B4-BE49-F238E27FC236}">
                    <a16:creationId xmlns:a16="http://schemas.microsoft.com/office/drawing/2014/main" id="{BAEB12E4-28FE-4755-B8E2-0FD4F7162BBC}"/>
                  </a:ext>
                </a:extLst>
              </p:cNvPr>
              <p:cNvSpPr/>
              <p:nvPr/>
            </p:nvSpPr>
            <p:spPr>
              <a:xfrm>
                <a:off x="1524530" y="2353807"/>
                <a:ext cx="235934" cy="163459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33" extrusionOk="0">
                    <a:moveTo>
                      <a:pt x="238" y="0"/>
                    </a:moveTo>
                    <a:cubicBezTo>
                      <a:pt x="86" y="0"/>
                      <a:pt x="0" y="62"/>
                      <a:pt x="0" y="62"/>
                    </a:cubicBezTo>
                    <a:cubicBezTo>
                      <a:pt x="0" y="62"/>
                      <a:pt x="33" y="566"/>
                      <a:pt x="268" y="693"/>
                    </a:cubicBezTo>
                    <a:cubicBezTo>
                      <a:pt x="321" y="722"/>
                      <a:pt x="390" y="733"/>
                      <a:pt x="464" y="733"/>
                    </a:cubicBezTo>
                    <a:cubicBezTo>
                      <a:pt x="717" y="733"/>
                      <a:pt x="1038" y="601"/>
                      <a:pt x="1038" y="601"/>
                    </a:cubicBezTo>
                    <a:cubicBezTo>
                      <a:pt x="1038" y="601"/>
                      <a:pt x="1058" y="394"/>
                      <a:pt x="655" y="138"/>
                    </a:cubicBezTo>
                    <a:cubicBezTo>
                      <a:pt x="487" y="31"/>
                      <a:pt x="346" y="0"/>
                      <a:pt x="2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2392;p38">
                <a:extLst>
                  <a:ext uri="{FF2B5EF4-FFF2-40B4-BE49-F238E27FC236}">
                    <a16:creationId xmlns:a16="http://schemas.microsoft.com/office/drawing/2014/main" id="{2E2124B9-DF91-4FDF-BD64-28B95F1CF441}"/>
                  </a:ext>
                </a:extLst>
              </p:cNvPr>
              <p:cNvSpPr/>
              <p:nvPr/>
            </p:nvSpPr>
            <p:spPr>
              <a:xfrm>
                <a:off x="1420389" y="2367633"/>
                <a:ext cx="336507" cy="35546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94" extrusionOk="0">
                    <a:moveTo>
                      <a:pt x="467" y="0"/>
                    </a:moveTo>
                    <a:cubicBezTo>
                      <a:pt x="304" y="391"/>
                      <a:pt x="148" y="788"/>
                      <a:pt x="1" y="1185"/>
                    </a:cubicBezTo>
                    <a:cubicBezTo>
                      <a:pt x="40" y="1322"/>
                      <a:pt x="132" y="1437"/>
                      <a:pt x="254" y="1510"/>
                    </a:cubicBezTo>
                    <a:cubicBezTo>
                      <a:pt x="343" y="1565"/>
                      <a:pt x="446" y="1593"/>
                      <a:pt x="551" y="1593"/>
                    </a:cubicBezTo>
                    <a:cubicBezTo>
                      <a:pt x="589" y="1593"/>
                      <a:pt x="626" y="1590"/>
                      <a:pt x="664" y="1582"/>
                    </a:cubicBezTo>
                    <a:lnTo>
                      <a:pt x="1509" y="539"/>
                    </a:lnTo>
                    <a:lnTo>
                      <a:pt x="1509" y="539"/>
                    </a:lnTo>
                    <a:cubicBezTo>
                      <a:pt x="1509" y="539"/>
                      <a:pt x="1395" y="572"/>
                      <a:pt x="1241" y="572"/>
                    </a:cubicBezTo>
                    <a:cubicBezTo>
                      <a:pt x="1111" y="572"/>
                      <a:pt x="952" y="548"/>
                      <a:pt x="809" y="459"/>
                    </a:cubicBezTo>
                    <a:cubicBezTo>
                      <a:pt x="500" y="262"/>
                      <a:pt x="467" y="0"/>
                      <a:pt x="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2393;p38">
                <a:extLst>
                  <a:ext uri="{FF2B5EF4-FFF2-40B4-BE49-F238E27FC236}">
                    <a16:creationId xmlns:a16="http://schemas.microsoft.com/office/drawing/2014/main" id="{50A2E57F-134C-4D79-BCD7-15179C29A280}"/>
                  </a:ext>
                </a:extLst>
              </p:cNvPr>
              <p:cNvSpPr/>
              <p:nvPr/>
            </p:nvSpPr>
            <p:spPr>
              <a:xfrm>
                <a:off x="1346576" y="2382351"/>
                <a:ext cx="182637" cy="231697"/>
              </a:xfrm>
              <a:custGeom>
                <a:avLst/>
                <a:gdLst/>
                <a:ahLst/>
                <a:cxnLst/>
                <a:rect l="l" t="t" r="r" b="b"/>
                <a:pathLst>
                  <a:path w="819" h="1039" extrusionOk="0">
                    <a:moveTo>
                      <a:pt x="414" y="1"/>
                    </a:moveTo>
                    <a:cubicBezTo>
                      <a:pt x="301" y="1"/>
                      <a:pt x="200" y="63"/>
                      <a:pt x="131" y="153"/>
                    </a:cubicBezTo>
                    <a:cubicBezTo>
                      <a:pt x="49" y="260"/>
                      <a:pt x="4" y="409"/>
                      <a:pt x="2" y="542"/>
                    </a:cubicBezTo>
                    <a:cubicBezTo>
                      <a:pt x="0" y="677"/>
                      <a:pt x="60" y="800"/>
                      <a:pt x="164" y="884"/>
                    </a:cubicBezTo>
                    <a:cubicBezTo>
                      <a:pt x="291" y="984"/>
                      <a:pt x="450" y="1015"/>
                      <a:pt x="608" y="1037"/>
                    </a:cubicBezTo>
                    <a:cubicBezTo>
                      <a:pt x="613" y="1038"/>
                      <a:pt x="618" y="1038"/>
                      <a:pt x="623" y="1038"/>
                    </a:cubicBezTo>
                    <a:cubicBezTo>
                      <a:pt x="654" y="1038"/>
                      <a:pt x="682" y="1022"/>
                      <a:pt x="694" y="990"/>
                    </a:cubicBezTo>
                    <a:cubicBezTo>
                      <a:pt x="704" y="955"/>
                      <a:pt x="684" y="910"/>
                      <a:pt x="645" y="904"/>
                    </a:cubicBezTo>
                    <a:cubicBezTo>
                      <a:pt x="510" y="884"/>
                      <a:pt x="360" y="863"/>
                      <a:pt x="250" y="777"/>
                    </a:cubicBezTo>
                    <a:cubicBezTo>
                      <a:pt x="141" y="689"/>
                      <a:pt x="125" y="565"/>
                      <a:pt x="156" y="434"/>
                    </a:cubicBezTo>
                    <a:cubicBezTo>
                      <a:pt x="184" y="317"/>
                      <a:pt x="244" y="182"/>
                      <a:pt x="371" y="145"/>
                    </a:cubicBezTo>
                    <a:cubicBezTo>
                      <a:pt x="387" y="140"/>
                      <a:pt x="404" y="138"/>
                      <a:pt x="419" y="138"/>
                    </a:cubicBezTo>
                    <a:cubicBezTo>
                      <a:pt x="540" y="138"/>
                      <a:pt x="636" y="265"/>
                      <a:pt x="706" y="348"/>
                    </a:cubicBezTo>
                    <a:cubicBezTo>
                      <a:pt x="716" y="360"/>
                      <a:pt x="729" y="365"/>
                      <a:pt x="741" y="365"/>
                    </a:cubicBezTo>
                    <a:cubicBezTo>
                      <a:pt x="779" y="365"/>
                      <a:pt x="818" y="319"/>
                      <a:pt x="792" y="278"/>
                    </a:cubicBezTo>
                    <a:cubicBezTo>
                      <a:pt x="718" y="160"/>
                      <a:pt x="626" y="39"/>
                      <a:pt x="481" y="8"/>
                    </a:cubicBezTo>
                    <a:cubicBezTo>
                      <a:pt x="458" y="3"/>
                      <a:pt x="436" y="1"/>
                      <a:pt x="4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2394;p38">
                <a:extLst>
                  <a:ext uri="{FF2B5EF4-FFF2-40B4-BE49-F238E27FC236}">
                    <a16:creationId xmlns:a16="http://schemas.microsoft.com/office/drawing/2014/main" id="{FFA2ECD0-9F58-4E17-B50C-03F2DB8357B8}"/>
                  </a:ext>
                </a:extLst>
              </p:cNvPr>
              <p:cNvSpPr/>
              <p:nvPr/>
            </p:nvSpPr>
            <p:spPr>
              <a:xfrm>
                <a:off x="1547276" y="2575022"/>
                <a:ext cx="323350" cy="11618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21" extrusionOk="0">
                    <a:moveTo>
                      <a:pt x="1125" y="1"/>
                    </a:moveTo>
                    <a:cubicBezTo>
                      <a:pt x="1031" y="1"/>
                      <a:pt x="934" y="31"/>
                      <a:pt x="850" y="59"/>
                    </a:cubicBezTo>
                    <a:cubicBezTo>
                      <a:pt x="735" y="98"/>
                      <a:pt x="625" y="145"/>
                      <a:pt x="506" y="181"/>
                    </a:cubicBezTo>
                    <a:cubicBezTo>
                      <a:pt x="451" y="200"/>
                      <a:pt x="391" y="220"/>
                      <a:pt x="332" y="228"/>
                    </a:cubicBezTo>
                    <a:lnTo>
                      <a:pt x="291" y="228"/>
                    </a:lnTo>
                    <a:cubicBezTo>
                      <a:pt x="291" y="228"/>
                      <a:pt x="272" y="212"/>
                      <a:pt x="269" y="212"/>
                    </a:cubicBezTo>
                    <a:cubicBezTo>
                      <a:pt x="267" y="212"/>
                      <a:pt x="268" y="214"/>
                      <a:pt x="271" y="218"/>
                    </a:cubicBezTo>
                    <a:cubicBezTo>
                      <a:pt x="239" y="179"/>
                      <a:pt x="197" y="149"/>
                      <a:pt x="149" y="149"/>
                    </a:cubicBezTo>
                    <a:cubicBezTo>
                      <a:pt x="132" y="149"/>
                      <a:pt x="115" y="153"/>
                      <a:pt x="97" y="161"/>
                    </a:cubicBezTo>
                    <a:cubicBezTo>
                      <a:pt x="33" y="190"/>
                      <a:pt x="1" y="257"/>
                      <a:pt x="17" y="325"/>
                    </a:cubicBezTo>
                    <a:cubicBezTo>
                      <a:pt x="49" y="453"/>
                      <a:pt x="172" y="521"/>
                      <a:pt x="295" y="521"/>
                    </a:cubicBezTo>
                    <a:cubicBezTo>
                      <a:pt x="306" y="521"/>
                      <a:pt x="318" y="520"/>
                      <a:pt x="330" y="519"/>
                    </a:cubicBezTo>
                    <a:cubicBezTo>
                      <a:pt x="461" y="507"/>
                      <a:pt x="588" y="456"/>
                      <a:pt x="708" y="411"/>
                    </a:cubicBezTo>
                    <a:cubicBezTo>
                      <a:pt x="825" y="364"/>
                      <a:pt x="942" y="318"/>
                      <a:pt x="1058" y="273"/>
                    </a:cubicBezTo>
                    <a:cubicBezTo>
                      <a:pt x="1100" y="260"/>
                      <a:pt x="1154" y="220"/>
                      <a:pt x="1200" y="220"/>
                    </a:cubicBezTo>
                    <a:cubicBezTo>
                      <a:pt x="1201" y="220"/>
                      <a:pt x="1202" y="220"/>
                      <a:pt x="1204" y="220"/>
                    </a:cubicBezTo>
                    <a:cubicBezTo>
                      <a:pt x="1255" y="222"/>
                      <a:pt x="1302" y="271"/>
                      <a:pt x="1347" y="294"/>
                    </a:cubicBezTo>
                    <a:cubicBezTo>
                      <a:pt x="1355" y="297"/>
                      <a:pt x="1363" y="298"/>
                      <a:pt x="1371" y="298"/>
                    </a:cubicBezTo>
                    <a:cubicBezTo>
                      <a:pt x="1411" y="298"/>
                      <a:pt x="1450" y="268"/>
                      <a:pt x="1435" y="222"/>
                    </a:cubicBezTo>
                    <a:cubicBezTo>
                      <a:pt x="1400" y="126"/>
                      <a:pt x="1320" y="36"/>
                      <a:pt x="1216" y="12"/>
                    </a:cubicBezTo>
                    <a:cubicBezTo>
                      <a:pt x="1186" y="4"/>
                      <a:pt x="1156" y="1"/>
                      <a:pt x="1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2395;p38">
                <a:extLst>
                  <a:ext uri="{FF2B5EF4-FFF2-40B4-BE49-F238E27FC236}">
                    <a16:creationId xmlns:a16="http://schemas.microsoft.com/office/drawing/2014/main" id="{8580FD17-AA52-4210-B092-78A94691B008}"/>
                  </a:ext>
                </a:extLst>
              </p:cNvPr>
              <p:cNvSpPr/>
              <p:nvPr/>
            </p:nvSpPr>
            <p:spPr>
              <a:xfrm>
                <a:off x="1860812" y="2635009"/>
                <a:ext cx="29436" cy="105033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71" extrusionOk="0">
                    <a:moveTo>
                      <a:pt x="37" y="0"/>
                    </a:moveTo>
                    <a:lnTo>
                      <a:pt x="0" y="35"/>
                    </a:lnTo>
                    <a:cubicBezTo>
                      <a:pt x="21" y="56"/>
                      <a:pt x="27" y="95"/>
                      <a:pt x="21" y="156"/>
                    </a:cubicBezTo>
                    <a:lnTo>
                      <a:pt x="21" y="164"/>
                    </a:lnTo>
                    <a:cubicBezTo>
                      <a:pt x="16" y="213"/>
                      <a:pt x="8" y="270"/>
                      <a:pt x="37" y="318"/>
                    </a:cubicBezTo>
                    <a:cubicBezTo>
                      <a:pt x="41" y="326"/>
                      <a:pt x="47" y="330"/>
                      <a:pt x="51" y="338"/>
                    </a:cubicBezTo>
                    <a:cubicBezTo>
                      <a:pt x="59" y="344"/>
                      <a:pt x="66" y="352"/>
                      <a:pt x="68" y="360"/>
                    </a:cubicBezTo>
                    <a:cubicBezTo>
                      <a:pt x="78" y="387"/>
                      <a:pt x="68" y="422"/>
                      <a:pt x="55" y="453"/>
                    </a:cubicBezTo>
                    <a:lnTo>
                      <a:pt x="100" y="471"/>
                    </a:lnTo>
                    <a:cubicBezTo>
                      <a:pt x="117" y="432"/>
                      <a:pt x="131" y="387"/>
                      <a:pt x="113" y="340"/>
                    </a:cubicBezTo>
                    <a:cubicBezTo>
                      <a:pt x="109" y="328"/>
                      <a:pt x="100" y="318"/>
                      <a:pt x="92" y="307"/>
                    </a:cubicBezTo>
                    <a:cubicBezTo>
                      <a:pt x="90" y="301"/>
                      <a:pt x="86" y="297"/>
                      <a:pt x="82" y="291"/>
                    </a:cubicBezTo>
                    <a:cubicBezTo>
                      <a:pt x="61" y="260"/>
                      <a:pt x="68" y="213"/>
                      <a:pt x="72" y="168"/>
                    </a:cubicBezTo>
                    <a:lnTo>
                      <a:pt x="72" y="162"/>
                    </a:lnTo>
                    <a:cubicBezTo>
                      <a:pt x="78" y="113"/>
                      <a:pt x="80" y="41"/>
                      <a:pt x="37" y="0"/>
                    </a:cubicBezTo>
                    <a:close/>
                  </a:path>
                </a:pathLst>
              </a:custGeom>
              <a:solidFill>
                <a:srgbClr val="8D65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2396;p38">
                <a:extLst>
                  <a:ext uri="{FF2B5EF4-FFF2-40B4-BE49-F238E27FC236}">
                    <a16:creationId xmlns:a16="http://schemas.microsoft.com/office/drawing/2014/main" id="{6B13AE20-0694-49CD-8C15-AEE82A81FC85}"/>
                  </a:ext>
                </a:extLst>
              </p:cNvPr>
              <p:cNvSpPr/>
              <p:nvPr/>
            </p:nvSpPr>
            <p:spPr>
              <a:xfrm>
                <a:off x="943171" y="2286015"/>
                <a:ext cx="492161" cy="389581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1747" extrusionOk="0">
                    <a:moveTo>
                      <a:pt x="242" y="0"/>
                    </a:moveTo>
                    <a:cubicBezTo>
                      <a:pt x="160" y="264"/>
                      <a:pt x="93" y="532"/>
                      <a:pt x="50" y="806"/>
                    </a:cubicBezTo>
                    <a:cubicBezTo>
                      <a:pt x="21" y="976"/>
                      <a:pt x="1" y="1154"/>
                      <a:pt x="40" y="1324"/>
                    </a:cubicBezTo>
                    <a:cubicBezTo>
                      <a:pt x="78" y="1494"/>
                      <a:pt x="185" y="1657"/>
                      <a:pt x="349" y="1719"/>
                    </a:cubicBezTo>
                    <a:cubicBezTo>
                      <a:pt x="400" y="1738"/>
                      <a:pt x="454" y="1746"/>
                      <a:pt x="509" y="1746"/>
                    </a:cubicBezTo>
                    <a:cubicBezTo>
                      <a:pt x="585" y="1746"/>
                      <a:pt x="662" y="1730"/>
                      <a:pt x="733" y="1702"/>
                    </a:cubicBezTo>
                    <a:cubicBezTo>
                      <a:pt x="856" y="1657"/>
                      <a:pt x="964" y="1584"/>
                      <a:pt x="1073" y="1508"/>
                    </a:cubicBezTo>
                    <a:cubicBezTo>
                      <a:pt x="1206" y="1416"/>
                      <a:pt x="1339" y="1324"/>
                      <a:pt x="1472" y="1236"/>
                    </a:cubicBezTo>
                    <a:cubicBezTo>
                      <a:pt x="1509" y="1249"/>
                      <a:pt x="1549" y="1256"/>
                      <a:pt x="1588" y="1256"/>
                    </a:cubicBezTo>
                    <a:cubicBezTo>
                      <a:pt x="1645" y="1256"/>
                      <a:pt x="1702" y="1242"/>
                      <a:pt x="1750" y="1211"/>
                    </a:cubicBezTo>
                    <a:cubicBezTo>
                      <a:pt x="1770" y="1199"/>
                      <a:pt x="1791" y="1185"/>
                      <a:pt x="1809" y="1168"/>
                    </a:cubicBezTo>
                    <a:cubicBezTo>
                      <a:pt x="1824" y="1156"/>
                      <a:pt x="1838" y="1154"/>
                      <a:pt x="1858" y="1150"/>
                    </a:cubicBezTo>
                    <a:cubicBezTo>
                      <a:pt x="1863" y="1150"/>
                      <a:pt x="1867" y="1149"/>
                      <a:pt x="1871" y="1149"/>
                    </a:cubicBezTo>
                    <a:cubicBezTo>
                      <a:pt x="1888" y="1149"/>
                      <a:pt x="1904" y="1153"/>
                      <a:pt x="1914" y="1164"/>
                    </a:cubicBezTo>
                    <a:cubicBezTo>
                      <a:pt x="1930" y="1179"/>
                      <a:pt x="1936" y="1207"/>
                      <a:pt x="1961" y="1216"/>
                    </a:cubicBezTo>
                    <a:cubicBezTo>
                      <a:pt x="1963" y="1216"/>
                      <a:pt x="1965" y="1216"/>
                      <a:pt x="1967" y="1216"/>
                    </a:cubicBezTo>
                    <a:cubicBezTo>
                      <a:pt x="1981" y="1216"/>
                      <a:pt x="1997" y="1203"/>
                      <a:pt x="2006" y="1189"/>
                    </a:cubicBezTo>
                    <a:cubicBezTo>
                      <a:pt x="2036" y="1140"/>
                      <a:pt x="2032" y="1072"/>
                      <a:pt x="1993" y="1027"/>
                    </a:cubicBezTo>
                    <a:lnTo>
                      <a:pt x="1993" y="1027"/>
                    </a:lnTo>
                    <a:cubicBezTo>
                      <a:pt x="2000" y="1030"/>
                      <a:pt x="2007" y="1031"/>
                      <a:pt x="2014" y="1031"/>
                    </a:cubicBezTo>
                    <a:cubicBezTo>
                      <a:pt x="2047" y="1031"/>
                      <a:pt x="2077" y="1006"/>
                      <a:pt x="2086" y="974"/>
                    </a:cubicBezTo>
                    <a:cubicBezTo>
                      <a:pt x="2098" y="935"/>
                      <a:pt x="2088" y="894"/>
                      <a:pt x="2077" y="857"/>
                    </a:cubicBezTo>
                    <a:cubicBezTo>
                      <a:pt x="2116" y="847"/>
                      <a:pt x="2157" y="847"/>
                      <a:pt x="2171" y="810"/>
                    </a:cubicBezTo>
                    <a:cubicBezTo>
                      <a:pt x="2186" y="767"/>
                      <a:pt x="2169" y="718"/>
                      <a:pt x="2131" y="708"/>
                    </a:cubicBezTo>
                    <a:cubicBezTo>
                      <a:pt x="2169" y="704"/>
                      <a:pt x="2206" y="643"/>
                      <a:pt x="2206" y="604"/>
                    </a:cubicBezTo>
                    <a:cubicBezTo>
                      <a:pt x="2206" y="565"/>
                      <a:pt x="2182" y="526"/>
                      <a:pt x="2149" y="504"/>
                    </a:cubicBezTo>
                    <a:cubicBezTo>
                      <a:pt x="2116" y="481"/>
                      <a:pt x="2077" y="469"/>
                      <a:pt x="2038" y="463"/>
                    </a:cubicBezTo>
                    <a:cubicBezTo>
                      <a:pt x="1981" y="453"/>
                      <a:pt x="1923" y="450"/>
                      <a:pt x="1865" y="450"/>
                    </a:cubicBezTo>
                    <a:cubicBezTo>
                      <a:pt x="1849" y="450"/>
                      <a:pt x="1833" y="450"/>
                      <a:pt x="1818" y="450"/>
                    </a:cubicBezTo>
                    <a:cubicBezTo>
                      <a:pt x="1777" y="450"/>
                      <a:pt x="1738" y="450"/>
                      <a:pt x="1699" y="465"/>
                    </a:cubicBezTo>
                    <a:cubicBezTo>
                      <a:pt x="1660" y="481"/>
                      <a:pt x="1627" y="510"/>
                      <a:pt x="1597" y="536"/>
                    </a:cubicBezTo>
                    <a:cubicBezTo>
                      <a:pt x="1545" y="583"/>
                      <a:pt x="1496" y="626"/>
                      <a:pt x="1445" y="673"/>
                    </a:cubicBezTo>
                    <a:cubicBezTo>
                      <a:pt x="1349" y="759"/>
                      <a:pt x="1200" y="747"/>
                      <a:pt x="1073" y="776"/>
                    </a:cubicBezTo>
                    <a:lnTo>
                      <a:pt x="1071" y="776"/>
                    </a:lnTo>
                    <a:cubicBezTo>
                      <a:pt x="1085" y="522"/>
                      <a:pt x="1173" y="256"/>
                      <a:pt x="1228" y="8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69D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397;p38">
                <a:extLst>
                  <a:ext uri="{FF2B5EF4-FFF2-40B4-BE49-F238E27FC236}">
                    <a16:creationId xmlns:a16="http://schemas.microsoft.com/office/drawing/2014/main" id="{0F0883A3-0246-4F5D-8008-3296960EC308}"/>
                  </a:ext>
                </a:extLst>
              </p:cNvPr>
              <p:cNvSpPr/>
              <p:nvPr/>
            </p:nvSpPr>
            <p:spPr>
              <a:xfrm>
                <a:off x="1085221" y="2286015"/>
                <a:ext cx="132016" cy="20493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919" extrusionOk="0">
                    <a:moveTo>
                      <a:pt x="479" y="761"/>
                    </a:moveTo>
                    <a:cubicBezTo>
                      <a:pt x="474" y="763"/>
                      <a:pt x="469" y="764"/>
                      <a:pt x="464" y="765"/>
                    </a:cubicBezTo>
                    <a:lnTo>
                      <a:pt x="464" y="765"/>
                    </a:lnTo>
                    <a:cubicBezTo>
                      <a:pt x="469" y="764"/>
                      <a:pt x="474" y="763"/>
                      <a:pt x="479" y="761"/>
                    </a:cubicBezTo>
                    <a:close/>
                    <a:moveTo>
                      <a:pt x="158" y="0"/>
                    </a:moveTo>
                    <a:cubicBezTo>
                      <a:pt x="151" y="115"/>
                      <a:pt x="90" y="258"/>
                      <a:pt x="70" y="373"/>
                    </a:cubicBezTo>
                    <a:cubicBezTo>
                      <a:pt x="41" y="563"/>
                      <a:pt x="25" y="727"/>
                      <a:pt x="0" y="919"/>
                    </a:cubicBezTo>
                    <a:cubicBezTo>
                      <a:pt x="145" y="863"/>
                      <a:pt x="312" y="802"/>
                      <a:pt x="464" y="765"/>
                    </a:cubicBezTo>
                    <a:lnTo>
                      <a:pt x="464" y="765"/>
                    </a:lnTo>
                    <a:cubicBezTo>
                      <a:pt x="454" y="767"/>
                      <a:pt x="445" y="768"/>
                      <a:pt x="436" y="770"/>
                    </a:cubicBezTo>
                    <a:lnTo>
                      <a:pt x="434" y="770"/>
                    </a:lnTo>
                    <a:cubicBezTo>
                      <a:pt x="448" y="516"/>
                      <a:pt x="536" y="250"/>
                      <a:pt x="591" y="2"/>
                    </a:cubicBez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086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398;p38">
                <a:extLst>
                  <a:ext uri="{FF2B5EF4-FFF2-40B4-BE49-F238E27FC236}">
                    <a16:creationId xmlns:a16="http://schemas.microsoft.com/office/drawing/2014/main" id="{F87591FB-BE91-4244-81AF-5CC7227FF649}"/>
                  </a:ext>
                </a:extLst>
              </p:cNvPr>
              <p:cNvSpPr/>
              <p:nvPr/>
            </p:nvSpPr>
            <p:spPr>
              <a:xfrm>
                <a:off x="1639374" y="2977090"/>
                <a:ext cx="437303" cy="289454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298" extrusionOk="0">
                    <a:moveTo>
                      <a:pt x="387" y="1"/>
                    </a:moveTo>
                    <a:lnTo>
                      <a:pt x="21" y="1108"/>
                    </a:lnTo>
                    <a:cubicBezTo>
                      <a:pt x="1" y="1257"/>
                      <a:pt x="97" y="1298"/>
                      <a:pt x="97" y="1298"/>
                    </a:cubicBezTo>
                    <a:lnTo>
                      <a:pt x="1826" y="1298"/>
                    </a:lnTo>
                    <a:cubicBezTo>
                      <a:pt x="1961" y="1239"/>
                      <a:pt x="1893" y="1097"/>
                      <a:pt x="1893" y="1097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FFF5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2399;p38">
                <a:extLst>
                  <a:ext uri="{FF2B5EF4-FFF2-40B4-BE49-F238E27FC236}">
                    <a16:creationId xmlns:a16="http://schemas.microsoft.com/office/drawing/2014/main" id="{364341F9-349D-461F-B865-2D09812D03A7}"/>
                  </a:ext>
                </a:extLst>
              </p:cNvPr>
              <p:cNvSpPr/>
              <p:nvPr/>
            </p:nvSpPr>
            <p:spPr>
              <a:xfrm>
                <a:off x="1652308" y="3099070"/>
                <a:ext cx="402961" cy="156546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702" extrusionOk="0">
                    <a:moveTo>
                      <a:pt x="199" y="0"/>
                    </a:moveTo>
                    <a:lnTo>
                      <a:pt x="10" y="573"/>
                    </a:lnTo>
                    <a:cubicBezTo>
                      <a:pt x="0" y="655"/>
                      <a:pt x="33" y="692"/>
                      <a:pt x="49" y="702"/>
                    </a:cubicBezTo>
                    <a:lnTo>
                      <a:pt x="1753" y="702"/>
                    </a:lnTo>
                    <a:cubicBezTo>
                      <a:pt x="1774" y="692"/>
                      <a:pt x="1790" y="675"/>
                      <a:pt x="1794" y="659"/>
                    </a:cubicBezTo>
                    <a:cubicBezTo>
                      <a:pt x="1807" y="624"/>
                      <a:pt x="1794" y="587"/>
                      <a:pt x="1790" y="573"/>
                    </a:cubicBezTo>
                    <a:lnTo>
                      <a:pt x="1788" y="569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" name="Google Shape;2400;p38">
              <a:extLst>
                <a:ext uri="{FF2B5EF4-FFF2-40B4-BE49-F238E27FC236}">
                  <a16:creationId xmlns:a16="http://schemas.microsoft.com/office/drawing/2014/main" id="{7E11D6D7-7CF2-4B32-B0C5-E444A6B42FB4}"/>
                </a:ext>
              </a:extLst>
            </p:cNvPr>
            <p:cNvSpPr/>
            <p:nvPr/>
          </p:nvSpPr>
          <p:spPr>
            <a:xfrm>
              <a:off x="958401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" name="Google Shape;2440;p38">
            <a:extLst>
              <a:ext uri="{FF2B5EF4-FFF2-40B4-BE49-F238E27FC236}">
                <a16:creationId xmlns:a16="http://schemas.microsoft.com/office/drawing/2014/main" id="{58DBC6A3-14A0-4450-A4BA-A085A9671C7D}"/>
              </a:ext>
            </a:extLst>
          </p:cNvPr>
          <p:cNvGrpSpPr/>
          <p:nvPr/>
        </p:nvGrpSpPr>
        <p:grpSpPr>
          <a:xfrm>
            <a:off x="2361823" y="416141"/>
            <a:ext cx="1509600" cy="1659900"/>
            <a:chOff x="4771075" y="1803575"/>
            <a:chExt cx="1509600" cy="1659900"/>
          </a:xfrm>
        </p:grpSpPr>
        <p:sp>
          <p:nvSpPr>
            <p:cNvPr id="61" name="Google Shape;2441;p38">
              <a:extLst>
                <a:ext uri="{FF2B5EF4-FFF2-40B4-BE49-F238E27FC236}">
                  <a16:creationId xmlns:a16="http://schemas.microsoft.com/office/drawing/2014/main" id="{3070B8A9-D01A-4BAD-B073-5CB6CAA7ABC4}"/>
                </a:ext>
              </a:extLst>
            </p:cNvPr>
            <p:cNvSpPr/>
            <p:nvPr/>
          </p:nvSpPr>
          <p:spPr>
            <a:xfrm>
              <a:off x="4771075" y="1803575"/>
              <a:ext cx="1509600" cy="1659900"/>
            </a:xfrm>
            <a:prstGeom prst="roundRect">
              <a:avLst>
                <a:gd name="adj" fmla="val 2935"/>
              </a:avLst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442;p38">
              <a:extLst>
                <a:ext uri="{FF2B5EF4-FFF2-40B4-BE49-F238E27FC236}">
                  <a16:creationId xmlns:a16="http://schemas.microsoft.com/office/drawing/2014/main" id="{0C3D84E7-75B8-4C11-A27D-51BA37B02A04}"/>
                </a:ext>
              </a:extLst>
            </p:cNvPr>
            <p:cNvGrpSpPr/>
            <p:nvPr/>
          </p:nvGrpSpPr>
          <p:grpSpPr>
            <a:xfrm>
              <a:off x="5054092" y="1904371"/>
              <a:ext cx="1022491" cy="1535121"/>
              <a:chOff x="4840945" y="1036550"/>
              <a:chExt cx="1482946" cy="2226427"/>
            </a:xfrm>
          </p:grpSpPr>
          <p:sp>
            <p:nvSpPr>
              <p:cNvPr id="64" name="Google Shape;2443;p38">
                <a:extLst>
                  <a:ext uri="{FF2B5EF4-FFF2-40B4-BE49-F238E27FC236}">
                    <a16:creationId xmlns:a16="http://schemas.microsoft.com/office/drawing/2014/main" id="{EBA36AF5-F728-4CD8-89AA-85F960AFD32A}"/>
                  </a:ext>
                </a:extLst>
              </p:cNvPr>
              <p:cNvSpPr/>
              <p:nvPr/>
            </p:nvSpPr>
            <p:spPr>
              <a:xfrm>
                <a:off x="4995706" y="2780404"/>
                <a:ext cx="1069508" cy="41924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1880" extrusionOk="0">
                    <a:moveTo>
                      <a:pt x="2611" y="1"/>
                    </a:moveTo>
                    <a:cubicBezTo>
                      <a:pt x="1463" y="1"/>
                      <a:pt x="216" y="54"/>
                      <a:pt x="125" y="281"/>
                    </a:cubicBezTo>
                    <a:cubicBezTo>
                      <a:pt x="125" y="281"/>
                      <a:pt x="0" y="1611"/>
                      <a:pt x="29" y="1879"/>
                    </a:cubicBezTo>
                    <a:lnTo>
                      <a:pt x="4796" y="1879"/>
                    </a:lnTo>
                    <a:lnTo>
                      <a:pt x="4552" y="42"/>
                    </a:lnTo>
                    <a:cubicBezTo>
                      <a:pt x="4553" y="42"/>
                      <a:pt x="3621" y="1"/>
                      <a:pt x="2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2444;p38">
                <a:extLst>
                  <a:ext uri="{FF2B5EF4-FFF2-40B4-BE49-F238E27FC236}">
                    <a16:creationId xmlns:a16="http://schemas.microsoft.com/office/drawing/2014/main" id="{A50AAD3E-64B7-4907-9A97-1738347B3488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10162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2124" y="4939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rgbClr val="FCF8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445;p38">
                <a:extLst>
                  <a:ext uri="{FF2B5EF4-FFF2-40B4-BE49-F238E27FC236}">
                    <a16:creationId xmlns:a16="http://schemas.microsoft.com/office/drawing/2014/main" id="{59BB0630-1D15-4E9C-8A7A-B84460A9D532}"/>
                  </a:ext>
                </a:extLst>
              </p:cNvPr>
              <p:cNvSpPr/>
              <p:nvPr/>
            </p:nvSpPr>
            <p:spPr>
              <a:xfrm>
                <a:off x="5291403" y="1729855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446;p38">
                <a:extLst>
                  <a:ext uri="{FF2B5EF4-FFF2-40B4-BE49-F238E27FC236}">
                    <a16:creationId xmlns:a16="http://schemas.microsoft.com/office/drawing/2014/main" id="{66E5671E-B3F2-440D-9826-CFD1C13F4A6F}"/>
                  </a:ext>
                </a:extLst>
              </p:cNvPr>
              <p:cNvSpPr/>
              <p:nvPr/>
            </p:nvSpPr>
            <p:spPr>
              <a:xfrm>
                <a:off x="5291403" y="1962889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2447;p38">
                <a:extLst>
                  <a:ext uri="{FF2B5EF4-FFF2-40B4-BE49-F238E27FC236}">
                    <a16:creationId xmlns:a16="http://schemas.microsoft.com/office/drawing/2014/main" id="{F9E716DF-A7FC-4D32-AF84-D0CB2226B13E}"/>
                  </a:ext>
                </a:extLst>
              </p:cNvPr>
              <p:cNvSpPr/>
              <p:nvPr/>
            </p:nvSpPr>
            <p:spPr>
              <a:xfrm>
                <a:off x="5291403" y="2197038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2448;p38">
                <a:extLst>
                  <a:ext uri="{FF2B5EF4-FFF2-40B4-BE49-F238E27FC236}">
                    <a16:creationId xmlns:a16="http://schemas.microsoft.com/office/drawing/2014/main" id="{B5ECDBB6-2514-4336-8632-EEECDEC4F3AA}"/>
                  </a:ext>
                </a:extLst>
              </p:cNvPr>
              <p:cNvSpPr/>
              <p:nvPr/>
            </p:nvSpPr>
            <p:spPr>
              <a:xfrm>
                <a:off x="5291403" y="2430072"/>
                <a:ext cx="473652" cy="103026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2" extrusionOk="0">
                    <a:moveTo>
                      <a:pt x="0" y="1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2449;p38">
                <a:extLst>
                  <a:ext uri="{FF2B5EF4-FFF2-40B4-BE49-F238E27FC236}">
                    <a16:creationId xmlns:a16="http://schemas.microsoft.com/office/drawing/2014/main" id="{9132A089-EF13-4A1C-9D87-62DD5FBD71EB}"/>
                  </a:ext>
                </a:extLst>
              </p:cNvPr>
              <p:cNvSpPr/>
              <p:nvPr/>
            </p:nvSpPr>
            <p:spPr>
              <a:xfrm>
                <a:off x="5291403" y="2663330"/>
                <a:ext cx="473652" cy="1028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2124" y="461"/>
                    </a:lnTo>
                    <a:lnTo>
                      <a:pt x="21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2450;p38">
                <a:extLst>
                  <a:ext uri="{FF2B5EF4-FFF2-40B4-BE49-F238E27FC236}">
                    <a16:creationId xmlns:a16="http://schemas.microsoft.com/office/drawing/2014/main" id="{DCEF6943-2D14-4207-974F-025EAD7AC6C2}"/>
                  </a:ext>
                </a:extLst>
              </p:cNvPr>
              <p:cNvSpPr/>
              <p:nvPr/>
            </p:nvSpPr>
            <p:spPr>
              <a:xfrm>
                <a:off x="4894911" y="2707484"/>
                <a:ext cx="167027" cy="49171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205" extrusionOk="0">
                    <a:moveTo>
                      <a:pt x="185" y="0"/>
                    </a:moveTo>
                    <a:cubicBezTo>
                      <a:pt x="129" y="0"/>
                      <a:pt x="71" y="3"/>
                      <a:pt x="10" y="11"/>
                    </a:cubicBezTo>
                    <a:cubicBezTo>
                      <a:pt x="0" y="743"/>
                      <a:pt x="55" y="1480"/>
                      <a:pt x="178" y="2204"/>
                    </a:cubicBezTo>
                    <a:lnTo>
                      <a:pt x="481" y="2204"/>
                    </a:lnTo>
                    <a:cubicBezTo>
                      <a:pt x="432" y="1468"/>
                      <a:pt x="749" y="758"/>
                      <a:pt x="624" y="31"/>
                    </a:cubicBezTo>
                    <a:cubicBezTo>
                      <a:pt x="467" y="20"/>
                      <a:pt x="330" y="0"/>
                      <a:pt x="185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2451;p38">
                <a:extLst>
                  <a:ext uri="{FF2B5EF4-FFF2-40B4-BE49-F238E27FC236}">
                    <a16:creationId xmlns:a16="http://schemas.microsoft.com/office/drawing/2014/main" id="{055B623B-CE2C-46B1-AFA4-269DD2C9C1EA}"/>
                  </a:ext>
                </a:extLst>
              </p:cNvPr>
              <p:cNvSpPr/>
              <p:nvPr/>
            </p:nvSpPr>
            <p:spPr>
              <a:xfrm>
                <a:off x="4889336" y="1640878"/>
                <a:ext cx="456035" cy="125660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635" extrusionOk="0">
                    <a:moveTo>
                      <a:pt x="2014" y="0"/>
                    </a:moveTo>
                    <a:cubicBezTo>
                      <a:pt x="2014" y="0"/>
                      <a:pt x="962" y="248"/>
                      <a:pt x="631" y="684"/>
                    </a:cubicBezTo>
                    <a:cubicBezTo>
                      <a:pt x="297" y="1117"/>
                      <a:pt x="179" y="1381"/>
                      <a:pt x="129" y="1790"/>
                    </a:cubicBezTo>
                    <a:cubicBezTo>
                      <a:pt x="78" y="2200"/>
                      <a:pt x="97" y="2539"/>
                      <a:pt x="111" y="2687"/>
                    </a:cubicBezTo>
                    <a:cubicBezTo>
                      <a:pt x="127" y="2832"/>
                      <a:pt x="17" y="2822"/>
                      <a:pt x="9" y="3069"/>
                    </a:cubicBezTo>
                    <a:cubicBezTo>
                      <a:pt x="1" y="3317"/>
                      <a:pt x="78" y="3409"/>
                      <a:pt x="60" y="3581"/>
                    </a:cubicBezTo>
                    <a:cubicBezTo>
                      <a:pt x="41" y="3753"/>
                      <a:pt x="35" y="3906"/>
                      <a:pt x="27" y="4092"/>
                    </a:cubicBezTo>
                    <a:lnTo>
                      <a:pt x="19" y="4278"/>
                    </a:lnTo>
                    <a:lnTo>
                      <a:pt x="649" y="4227"/>
                    </a:lnTo>
                    <a:lnTo>
                      <a:pt x="571" y="5123"/>
                    </a:lnTo>
                    <a:lnTo>
                      <a:pt x="571" y="5635"/>
                    </a:lnTo>
                    <a:lnTo>
                      <a:pt x="2026" y="5584"/>
                    </a:lnTo>
                    <a:lnTo>
                      <a:pt x="2044" y="27"/>
                    </a:lnTo>
                    <a:lnTo>
                      <a:pt x="2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2452;p38">
                <a:extLst>
                  <a:ext uri="{FF2B5EF4-FFF2-40B4-BE49-F238E27FC236}">
                    <a16:creationId xmlns:a16="http://schemas.microsoft.com/office/drawing/2014/main" id="{C889E3C2-B07E-47CF-A6B7-11FF2D74DD42}"/>
                  </a:ext>
                </a:extLst>
              </p:cNvPr>
              <p:cNvSpPr/>
              <p:nvPr/>
            </p:nvSpPr>
            <p:spPr>
              <a:xfrm>
                <a:off x="4976975" y="2011726"/>
                <a:ext cx="103249" cy="57645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85" extrusionOk="0">
                    <a:moveTo>
                      <a:pt x="463" y="1"/>
                    </a:moveTo>
                    <a:cubicBezTo>
                      <a:pt x="328" y="308"/>
                      <a:pt x="189" y="637"/>
                      <a:pt x="232" y="968"/>
                    </a:cubicBezTo>
                    <a:cubicBezTo>
                      <a:pt x="250" y="1110"/>
                      <a:pt x="301" y="1255"/>
                      <a:pt x="262" y="1394"/>
                    </a:cubicBezTo>
                    <a:cubicBezTo>
                      <a:pt x="221" y="1549"/>
                      <a:pt x="74" y="1682"/>
                      <a:pt x="99" y="1842"/>
                    </a:cubicBezTo>
                    <a:cubicBezTo>
                      <a:pt x="113" y="1918"/>
                      <a:pt x="166" y="1987"/>
                      <a:pt x="168" y="2067"/>
                    </a:cubicBezTo>
                    <a:cubicBezTo>
                      <a:pt x="170" y="2155"/>
                      <a:pt x="109" y="2231"/>
                      <a:pt x="68" y="2308"/>
                    </a:cubicBezTo>
                    <a:cubicBezTo>
                      <a:pt x="23" y="2394"/>
                      <a:pt x="0" y="2491"/>
                      <a:pt x="0" y="2585"/>
                    </a:cubicBezTo>
                    <a:lnTo>
                      <a:pt x="258" y="2564"/>
                    </a:lnTo>
                    <a:lnTo>
                      <a:pt x="258" y="2581"/>
                    </a:lnTo>
                    <a:cubicBezTo>
                      <a:pt x="293" y="2468"/>
                      <a:pt x="299" y="2337"/>
                      <a:pt x="311" y="2216"/>
                    </a:cubicBezTo>
                    <a:cubicBezTo>
                      <a:pt x="393" y="1478"/>
                      <a:pt x="444" y="739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453;p38">
                <a:extLst>
                  <a:ext uri="{FF2B5EF4-FFF2-40B4-BE49-F238E27FC236}">
                    <a16:creationId xmlns:a16="http://schemas.microsoft.com/office/drawing/2014/main" id="{DF05C5CD-A982-4513-848A-B556F9B9C5F4}"/>
                  </a:ext>
                </a:extLst>
              </p:cNvPr>
              <p:cNvSpPr/>
              <p:nvPr/>
            </p:nvSpPr>
            <p:spPr>
              <a:xfrm>
                <a:off x="5191277" y="1680126"/>
                <a:ext cx="154093" cy="67167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3012" extrusionOk="0">
                    <a:moveTo>
                      <a:pt x="617" y="0"/>
                    </a:moveTo>
                    <a:cubicBezTo>
                      <a:pt x="320" y="64"/>
                      <a:pt x="99" y="348"/>
                      <a:pt x="52" y="647"/>
                    </a:cubicBezTo>
                    <a:cubicBezTo>
                      <a:pt x="1" y="950"/>
                      <a:pt x="97" y="1256"/>
                      <a:pt x="251" y="1520"/>
                    </a:cubicBezTo>
                    <a:cubicBezTo>
                      <a:pt x="320" y="1637"/>
                      <a:pt x="404" y="1780"/>
                      <a:pt x="343" y="1903"/>
                    </a:cubicBezTo>
                    <a:cubicBezTo>
                      <a:pt x="291" y="2005"/>
                      <a:pt x="161" y="2046"/>
                      <a:pt x="99" y="2144"/>
                    </a:cubicBezTo>
                    <a:cubicBezTo>
                      <a:pt x="23" y="2267"/>
                      <a:pt x="85" y="2427"/>
                      <a:pt x="165" y="2547"/>
                    </a:cubicBezTo>
                    <a:cubicBezTo>
                      <a:pt x="287" y="2740"/>
                      <a:pt x="504" y="2881"/>
                      <a:pt x="690" y="3012"/>
                    </a:cubicBezTo>
                    <a:lnTo>
                      <a:pt x="690" y="201"/>
                    </a:lnTo>
                    <a:cubicBezTo>
                      <a:pt x="688" y="107"/>
                      <a:pt x="672" y="76"/>
                      <a:pt x="6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2454;p38">
                <a:extLst>
                  <a:ext uri="{FF2B5EF4-FFF2-40B4-BE49-F238E27FC236}">
                    <a16:creationId xmlns:a16="http://schemas.microsoft.com/office/drawing/2014/main" id="{34A6CF9F-A5CE-473D-BB95-0E0C956C9C47}"/>
                  </a:ext>
                </a:extLst>
              </p:cNvPr>
              <p:cNvSpPr/>
              <p:nvPr/>
            </p:nvSpPr>
            <p:spPr>
              <a:xfrm>
                <a:off x="4840945" y="2579705"/>
                <a:ext cx="197801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648" extrusionOk="0">
                    <a:moveTo>
                      <a:pt x="818" y="1"/>
                    </a:moveTo>
                    <a:cubicBezTo>
                      <a:pt x="556" y="1"/>
                      <a:pt x="294" y="37"/>
                      <a:pt x="40" y="107"/>
                    </a:cubicBezTo>
                    <a:cubicBezTo>
                      <a:pt x="1" y="287"/>
                      <a:pt x="13" y="473"/>
                      <a:pt x="74" y="647"/>
                    </a:cubicBezTo>
                    <a:cubicBezTo>
                      <a:pt x="227" y="631"/>
                      <a:pt x="384" y="627"/>
                      <a:pt x="539" y="627"/>
                    </a:cubicBezTo>
                    <a:cubicBezTo>
                      <a:pt x="632" y="627"/>
                      <a:pt x="724" y="628"/>
                      <a:pt x="815" y="629"/>
                    </a:cubicBezTo>
                    <a:cubicBezTo>
                      <a:pt x="887" y="420"/>
                      <a:pt x="880" y="218"/>
                      <a:pt x="860" y="1"/>
                    </a:cubicBezTo>
                    <a:cubicBezTo>
                      <a:pt x="846" y="1"/>
                      <a:pt x="832" y="1"/>
                      <a:pt x="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455;p38">
                <a:extLst>
                  <a:ext uri="{FF2B5EF4-FFF2-40B4-BE49-F238E27FC236}">
                    <a16:creationId xmlns:a16="http://schemas.microsoft.com/office/drawing/2014/main" id="{BA550AE1-1676-40BA-ACD3-46C301FFE0F9}"/>
                  </a:ext>
                </a:extLst>
              </p:cNvPr>
              <p:cNvSpPr/>
              <p:nvPr/>
            </p:nvSpPr>
            <p:spPr>
              <a:xfrm>
                <a:off x="5616090" y="1650467"/>
                <a:ext cx="636219" cy="1236089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5543" extrusionOk="0">
                    <a:moveTo>
                      <a:pt x="1" y="0"/>
                    </a:moveTo>
                    <a:lnTo>
                      <a:pt x="332" y="5543"/>
                    </a:lnTo>
                    <a:lnTo>
                      <a:pt x="2112" y="5543"/>
                    </a:lnTo>
                    <a:cubicBezTo>
                      <a:pt x="2112" y="5543"/>
                      <a:pt x="2010" y="5338"/>
                      <a:pt x="2069" y="5152"/>
                    </a:cubicBezTo>
                    <a:cubicBezTo>
                      <a:pt x="2128" y="4964"/>
                      <a:pt x="2028" y="4908"/>
                      <a:pt x="1998" y="4704"/>
                    </a:cubicBezTo>
                    <a:cubicBezTo>
                      <a:pt x="1967" y="4499"/>
                      <a:pt x="2010" y="4399"/>
                      <a:pt x="1938" y="4094"/>
                    </a:cubicBezTo>
                    <a:cubicBezTo>
                      <a:pt x="1867" y="3793"/>
                      <a:pt x="2112" y="3429"/>
                      <a:pt x="2112" y="3429"/>
                    </a:cubicBezTo>
                    <a:lnTo>
                      <a:pt x="2853" y="2793"/>
                    </a:lnTo>
                    <a:cubicBezTo>
                      <a:pt x="2853" y="2793"/>
                      <a:pt x="2143" y="939"/>
                      <a:pt x="1752" y="563"/>
                    </a:cubicBezTo>
                    <a:cubicBezTo>
                      <a:pt x="1361" y="189"/>
                      <a:pt x="318" y="47"/>
                      <a:pt x="318" y="4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456;p38">
                <a:extLst>
                  <a:ext uri="{FF2B5EF4-FFF2-40B4-BE49-F238E27FC236}">
                    <a16:creationId xmlns:a16="http://schemas.microsoft.com/office/drawing/2014/main" id="{F3B8E66D-3E22-45C3-BE2A-885F643591E4}"/>
                  </a:ext>
                </a:extLst>
              </p:cNvPr>
              <p:cNvSpPr/>
              <p:nvPr/>
            </p:nvSpPr>
            <p:spPr>
              <a:xfrm>
                <a:off x="5616090" y="1651359"/>
                <a:ext cx="203822" cy="733447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289" extrusionOk="0">
                    <a:moveTo>
                      <a:pt x="1" y="0"/>
                    </a:moveTo>
                    <a:lnTo>
                      <a:pt x="197" y="3288"/>
                    </a:lnTo>
                    <a:cubicBezTo>
                      <a:pt x="353" y="3073"/>
                      <a:pt x="500" y="2854"/>
                      <a:pt x="639" y="2631"/>
                    </a:cubicBezTo>
                    <a:cubicBezTo>
                      <a:pt x="705" y="2523"/>
                      <a:pt x="768" y="2410"/>
                      <a:pt x="770" y="2288"/>
                    </a:cubicBezTo>
                    <a:cubicBezTo>
                      <a:pt x="772" y="2104"/>
                      <a:pt x="633" y="1936"/>
                      <a:pt x="649" y="1754"/>
                    </a:cubicBezTo>
                    <a:cubicBezTo>
                      <a:pt x="664" y="1631"/>
                      <a:pt x="745" y="1529"/>
                      <a:pt x="799" y="1416"/>
                    </a:cubicBezTo>
                    <a:cubicBezTo>
                      <a:pt x="913" y="1179"/>
                      <a:pt x="895" y="892"/>
                      <a:pt x="809" y="641"/>
                    </a:cubicBezTo>
                    <a:cubicBezTo>
                      <a:pt x="739" y="440"/>
                      <a:pt x="629" y="256"/>
                      <a:pt x="512" y="78"/>
                    </a:cubicBezTo>
                    <a:cubicBezTo>
                      <a:pt x="394" y="56"/>
                      <a:pt x="318" y="45"/>
                      <a:pt x="318" y="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457;p38">
                <a:extLst>
                  <a:ext uri="{FF2B5EF4-FFF2-40B4-BE49-F238E27FC236}">
                    <a16:creationId xmlns:a16="http://schemas.microsoft.com/office/drawing/2014/main" id="{83B2D200-2444-4F87-8507-773613BA215C}"/>
                  </a:ext>
                </a:extLst>
              </p:cNvPr>
              <p:cNvSpPr/>
              <p:nvPr/>
            </p:nvSpPr>
            <p:spPr>
              <a:xfrm>
                <a:off x="5879452" y="2012618"/>
                <a:ext cx="283879" cy="428160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192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3" y="694"/>
                      <a:pt x="444" y="1353"/>
                      <a:pt x="868" y="1920"/>
                    </a:cubicBezTo>
                    <a:cubicBezTo>
                      <a:pt x="900" y="1852"/>
                      <a:pt x="931" y="1811"/>
                      <a:pt x="931" y="1811"/>
                    </a:cubicBezTo>
                    <a:lnTo>
                      <a:pt x="1273" y="1515"/>
                    </a:lnTo>
                    <a:cubicBezTo>
                      <a:pt x="829" y="1030"/>
                      <a:pt x="399" y="51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458;p38">
                <a:extLst>
                  <a:ext uri="{FF2B5EF4-FFF2-40B4-BE49-F238E27FC236}">
                    <a16:creationId xmlns:a16="http://schemas.microsoft.com/office/drawing/2014/main" id="{17EED6B7-D394-4F67-9F39-AFA04C996C26}"/>
                  </a:ext>
                </a:extLst>
              </p:cNvPr>
              <p:cNvSpPr/>
              <p:nvPr/>
            </p:nvSpPr>
            <p:spPr>
              <a:xfrm>
                <a:off x="6015259" y="2238516"/>
                <a:ext cx="308632" cy="358584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608" extrusionOk="0">
                    <a:moveTo>
                      <a:pt x="656" y="0"/>
                    </a:moveTo>
                    <a:cubicBezTo>
                      <a:pt x="493" y="0"/>
                      <a:pt x="254" y="32"/>
                      <a:pt x="163" y="154"/>
                    </a:cubicBezTo>
                    <a:cubicBezTo>
                      <a:pt x="97" y="236"/>
                      <a:pt x="101" y="356"/>
                      <a:pt x="93" y="457"/>
                    </a:cubicBezTo>
                    <a:cubicBezTo>
                      <a:pt x="83" y="604"/>
                      <a:pt x="32" y="745"/>
                      <a:pt x="21" y="893"/>
                    </a:cubicBezTo>
                    <a:cubicBezTo>
                      <a:pt x="1" y="1210"/>
                      <a:pt x="236" y="1525"/>
                      <a:pt x="547" y="1594"/>
                    </a:cubicBezTo>
                    <a:cubicBezTo>
                      <a:pt x="590" y="1603"/>
                      <a:pt x="633" y="1607"/>
                      <a:pt x="676" y="1607"/>
                    </a:cubicBezTo>
                    <a:cubicBezTo>
                      <a:pt x="948" y="1607"/>
                      <a:pt x="1220" y="1435"/>
                      <a:pt x="1321" y="1179"/>
                    </a:cubicBezTo>
                    <a:cubicBezTo>
                      <a:pt x="1384" y="1013"/>
                      <a:pt x="1382" y="827"/>
                      <a:pt x="1353" y="647"/>
                    </a:cubicBezTo>
                    <a:cubicBezTo>
                      <a:pt x="1325" y="473"/>
                      <a:pt x="1273" y="297"/>
                      <a:pt x="1149" y="174"/>
                    </a:cubicBezTo>
                    <a:cubicBezTo>
                      <a:pt x="1038" y="64"/>
                      <a:pt x="883" y="13"/>
                      <a:pt x="727" y="3"/>
                    </a:cubicBezTo>
                    <a:cubicBezTo>
                      <a:pt x="706" y="1"/>
                      <a:pt x="682" y="0"/>
                      <a:pt x="6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459;p38">
                <a:extLst>
                  <a:ext uri="{FF2B5EF4-FFF2-40B4-BE49-F238E27FC236}">
                    <a16:creationId xmlns:a16="http://schemas.microsoft.com/office/drawing/2014/main" id="{21E4DBF0-DEAE-4686-B361-234CFB84B4FB}"/>
                  </a:ext>
                </a:extLst>
              </p:cNvPr>
              <p:cNvSpPr/>
              <p:nvPr/>
            </p:nvSpPr>
            <p:spPr>
              <a:xfrm>
                <a:off x="5278469" y="1036550"/>
                <a:ext cx="419463" cy="305287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369" extrusionOk="0">
                    <a:moveTo>
                      <a:pt x="1062" y="0"/>
                    </a:moveTo>
                    <a:cubicBezTo>
                      <a:pt x="987" y="0"/>
                      <a:pt x="911" y="21"/>
                      <a:pt x="848" y="61"/>
                    </a:cubicBezTo>
                    <a:cubicBezTo>
                      <a:pt x="791" y="33"/>
                      <a:pt x="729" y="19"/>
                      <a:pt x="668" y="19"/>
                    </a:cubicBezTo>
                    <a:cubicBezTo>
                      <a:pt x="634" y="19"/>
                      <a:pt x="600" y="23"/>
                      <a:pt x="567" y="32"/>
                    </a:cubicBezTo>
                    <a:cubicBezTo>
                      <a:pt x="475" y="59"/>
                      <a:pt x="394" y="116"/>
                      <a:pt x="340" y="196"/>
                    </a:cubicBezTo>
                    <a:cubicBezTo>
                      <a:pt x="234" y="198"/>
                      <a:pt x="132" y="276"/>
                      <a:pt x="103" y="378"/>
                    </a:cubicBezTo>
                    <a:cubicBezTo>
                      <a:pt x="93" y="415"/>
                      <a:pt x="93" y="452"/>
                      <a:pt x="81" y="488"/>
                    </a:cubicBezTo>
                    <a:cubicBezTo>
                      <a:pt x="66" y="527"/>
                      <a:pt x="42" y="560"/>
                      <a:pt x="29" y="599"/>
                    </a:cubicBezTo>
                    <a:cubicBezTo>
                      <a:pt x="1" y="683"/>
                      <a:pt x="46" y="769"/>
                      <a:pt x="123" y="818"/>
                    </a:cubicBezTo>
                    <a:cubicBezTo>
                      <a:pt x="126" y="941"/>
                      <a:pt x="136" y="1063"/>
                      <a:pt x="152" y="1186"/>
                    </a:cubicBezTo>
                    <a:cubicBezTo>
                      <a:pt x="158" y="1233"/>
                      <a:pt x="209" y="1227"/>
                      <a:pt x="256" y="1245"/>
                    </a:cubicBezTo>
                    <a:cubicBezTo>
                      <a:pt x="353" y="1278"/>
                      <a:pt x="451" y="1311"/>
                      <a:pt x="553" y="1331"/>
                    </a:cubicBezTo>
                    <a:cubicBezTo>
                      <a:pt x="681" y="1359"/>
                      <a:pt x="812" y="1368"/>
                      <a:pt x="944" y="1368"/>
                    </a:cubicBezTo>
                    <a:cubicBezTo>
                      <a:pt x="1056" y="1368"/>
                      <a:pt x="1169" y="1361"/>
                      <a:pt x="1281" y="1354"/>
                    </a:cubicBezTo>
                    <a:cubicBezTo>
                      <a:pt x="1390" y="1350"/>
                      <a:pt x="1507" y="1335"/>
                      <a:pt x="1576" y="1256"/>
                    </a:cubicBezTo>
                    <a:cubicBezTo>
                      <a:pt x="1629" y="1196"/>
                      <a:pt x="1642" y="1100"/>
                      <a:pt x="1652" y="1020"/>
                    </a:cubicBezTo>
                    <a:cubicBezTo>
                      <a:pt x="1730" y="979"/>
                      <a:pt x="1760" y="885"/>
                      <a:pt x="1748" y="799"/>
                    </a:cubicBezTo>
                    <a:cubicBezTo>
                      <a:pt x="1832" y="754"/>
                      <a:pt x="1881" y="656"/>
                      <a:pt x="1871" y="562"/>
                    </a:cubicBezTo>
                    <a:cubicBezTo>
                      <a:pt x="1860" y="468"/>
                      <a:pt x="1789" y="386"/>
                      <a:pt x="1697" y="360"/>
                    </a:cubicBezTo>
                    <a:cubicBezTo>
                      <a:pt x="1713" y="284"/>
                      <a:pt x="1678" y="196"/>
                      <a:pt x="1611" y="159"/>
                    </a:cubicBezTo>
                    <a:cubicBezTo>
                      <a:pt x="1580" y="141"/>
                      <a:pt x="1547" y="132"/>
                      <a:pt x="1517" y="118"/>
                    </a:cubicBezTo>
                    <a:cubicBezTo>
                      <a:pt x="1474" y="96"/>
                      <a:pt x="1435" y="65"/>
                      <a:pt x="1392" y="44"/>
                    </a:cubicBezTo>
                    <a:cubicBezTo>
                      <a:pt x="1370" y="35"/>
                      <a:pt x="1343" y="28"/>
                      <a:pt x="1318" y="28"/>
                    </a:cubicBezTo>
                    <a:cubicBezTo>
                      <a:pt x="1294" y="28"/>
                      <a:pt x="1271" y="34"/>
                      <a:pt x="1253" y="49"/>
                    </a:cubicBezTo>
                    <a:cubicBezTo>
                      <a:pt x="1195" y="16"/>
                      <a:pt x="1129" y="0"/>
                      <a:pt x="1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460;p38">
                <a:extLst>
                  <a:ext uri="{FF2B5EF4-FFF2-40B4-BE49-F238E27FC236}">
                    <a16:creationId xmlns:a16="http://schemas.microsoft.com/office/drawing/2014/main" id="{7C074099-2B7F-412D-9343-19506FDC4A2A}"/>
                  </a:ext>
                </a:extLst>
              </p:cNvPr>
              <p:cNvSpPr/>
              <p:nvPr/>
            </p:nvSpPr>
            <p:spPr>
              <a:xfrm>
                <a:off x="5275793" y="1174809"/>
                <a:ext cx="411658" cy="60879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730" extrusionOk="0">
                    <a:moveTo>
                      <a:pt x="740" y="0"/>
                    </a:moveTo>
                    <a:cubicBezTo>
                      <a:pt x="693" y="0"/>
                      <a:pt x="657" y="65"/>
                      <a:pt x="608" y="73"/>
                    </a:cubicBezTo>
                    <a:cubicBezTo>
                      <a:pt x="605" y="73"/>
                      <a:pt x="602" y="74"/>
                      <a:pt x="598" y="74"/>
                    </a:cubicBezTo>
                    <a:cubicBezTo>
                      <a:pt x="547" y="74"/>
                      <a:pt x="506" y="19"/>
                      <a:pt x="456" y="19"/>
                    </a:cubicBezTo>
                    <a:cubicBezTo>
                      <a:pt x="453" y="19"/>
                      <a:pt x="450" y="19"/>
                      <a:pt x="446" y="20"/>
                    </a:cubicBezTo>
                    <a:cubicBezTo>
                      <a:pt x="397" y="26"/>
                      <a:pt x="341" y="82"/>
                      <a:pt x="294" y="82"/>
                    </a:cubicBezTo>
                    <a:cubicBezTo>
                      <a:pt x="290" y="82"/>
                      <a:pt x="286" y="82"/>
                      <a:pt x="283" y="81"/>
                    </a:cubicBezTo>
                    <a:cubicBezTo>
                      <a:pt x="283" y="249"/>
                      <a:pt x="281" y="419"/>
                      <a:pt x="281" y="587"/>
                    </a:cubicBezTo>
                    <a:cubicBezTo>
                      <a:pt x="246" y="566"/>
                      <a:pt x="199" y="558"/>
                      <a:pt x="158" y="552"/>
                    </a:cubicBezTo>
                    <a:cubicBezTo>
                      <a:pt x="149" y="550"/>
                      <a:pt x="140" y="549"/>
                      <a:pt x="131" y="549"/>
                    </a:cubicBezTo>
                    <a:cubicBezTo>
                      <a:pt x="99" y="549"/>
                      <a:pt x="67" y="560"/>
                      <a:pt x="43" y="582"/>
                    </a:cubicBezTo>
                    <a:cubicBezTo>
                      <a:pt x="9" y="613"/>
                      <a:pt x="0" y="660"/>
                      <a:pt x="3" y="705"/>
                    </a:cubicBezTo>
                    <a:cubicBezTo>
                      <a:pt x="7" y="828"/>
                      <a:pt x="109" y="941"/>
                      <a:pt x="232" y="957"/>
                    </a:cubicBezTo>
                    <a:cubicBezTo>
                      <a:pt x="256" y="1076"/>
                      <a:pt x="313" y="1190"/>
                      <a:pt x="391" y="1280"/>
                    </a:cubicBezTo>
                    <a:cubicBezTo>
                      <a:pt x="393" y="1477"/>
                      <a:pt x="408" y="1689"/>
                      <a:pt x="412" y="1886"/>
                    </a:cubicBezTo>
                    <a:cubicBezTo>
                      <a:pt x="309" y="1978"/>
                      <a:pt x="201" y="2098"/>
                      <a:pt x="103" y="2191"/>
                    </a:cubicBezTo>
                    <a:cubicBezTo>
                      <a:pt x="119" y="2358"/>
                      <a:pt x="228" y="2516"/>
                      <a:pt x="371" y="2604"/>
                    </a:cubicBezTo>
                    <a:cubicBezTo>
                      <a:pt x="514" y="2694"/>
                      <a:pt x="688" y="2725"/>
                      <a:pt x="856" y="2729"/>
                    </a:cubicBezTo>
                    <a:cubicBezTo>
                      <a:pt x="876" y="2729"/>
                      <a:pt x="895" y="2730"/>
                      <a:pt x="915" y="2730"/>
                    </a:cubicBezTo>
                    <a:cubicBezTo>
                      <a:pt x="1098" y="2730"/>
                      <a:pt x="1281" y="2695"/>
                      <a:pt x="1445" y="2614"/>
                    </a:cubicBezTo>
                    <a:cubicBezTo>
                      <a:pt x="1623" y="2524"/>
                      <a:pt x="1776" y="2371"/>
                      <a:pt x="1846" y="2182"/>
                    </a:cubicBezTo>
                    <a:cubicBezTo>
                      <a:pt x="1688" y="2090"/>
                      <a:pt x="1529" y="1986"/>
                      <a:pt x="1373" y="1886"/>
                    </a:cubicBezTo>
                    <a:cubicBezTo>
                      <a:pt x="1349" y="1714"/>
                      <a:pt x="1330" y="1526"/>
                      <a:pt x="1330" y="1352"/>
                    </a:cubicBezTo>
                    <a:cubicBezTo>
                      <a:pt x="1375" y="1288"/>
                      <a:pt x="1429" y="1227"/>
                      <a:pt x="1465" y="1155"/>
                    </a:cubicBezTo>
                    <a:cubicBezTo>
                      <a:pt x="1500" y="1084"/>
                      <a:pt x="1527" y="1006"/>
                      <a:pt x="1529" y="926"/>
                    </a:cubicBezTo>
                    <a:cubicBezTo>
                      <a:pt x="1592" y="912"/>
                      <a:pt x="1660" y="889"/>
                      <a:pt x="1709" y="844"/>
                    </a:cubicBezTo>
                    <a:cubicBezTo>
                      <a:pt x="1756" y="801"/>
                      <a:pt x="1787" y="738"/>
                      <a:pt x="1780" y="675"/>
                    </a:cubicBezTo>
                    <a:cubicBezTo>
                      <a:pt x="1772" y="609"/>
                      <a:pt x="1715" y="552"/>
                      <a:pt x="1652" y="552"/>
                    </a:cubicBezTo>
                    <a:cubicBezTo>
                      <a:pt x="1600" y="552"/>
                      <a:pt x="1555" y="587"/>
                      <a:pt x="1514" y="617"/>
                    </a:cubicBezTo>
                    <a:cubicBezTo>
                      <a:pt x="1527" y="497"/>
                      <a:pt x="1539" y="382"/>
                      <a:pt x="1551" y="261"/>
                    </a:cubicBezTo>
                    <a:lnTo>
                      <a:pt x="1551" y="261"/>
                    </a:lnTo>
                    <a:cubicBezTo>
                      <a:pt x="1489" y="274"/>
                      <a:pt x="1423" y="279"/>
                      <a:pt x="1358" y="279"/>
                    </a:cubicBezTo>
                    <a:cubicBezTo>
                      <a:pt x="1339" y="279"/>
                      <a:pt x="1319" y="279"/>
                      <a:pt x="1300" y="278"/>
                    </a:cubicBezTo>
                    <a:cubicBezTo>
                      <a:pt x="1218" y="271"/>
                      <a:pt x="1132" y="241"/>
                      <a:pt x="1077" y="179"/>
                    </a:cubicBezTo>
                    <a:cubicBezTo>
                      <a:pt x="1056" y="157"/>
                      <a:pt x="1038" y="128"/>
                      <a:pt x="1007" y="122"/>
                    </a:cubicBezTo>
                    <a:cubicBezTo>
                      <a:pt x="1000" y="120"/>
                      <a:pt x="993" y="119"/>
                      <a:pt x="986" y="119"/>
                    </a:cubicBezTo>
                    <a:cubicBezTo>
                      <a:pt x="967" y="119"/>
                      <a:pt x="949" y="124"/>
                      <a:pt x="931" y="124"/>
                    </a:cubicBezTo>
                    <a:cubicBezTo>
                      <a:pt x="929" y="124"/>
                      <a:pt x="927" y="124"/>
                      <a:pt x="925" y="124"/>
                    </a:cubicBezTo>
                    <a:cubicBezTo>
                      <a:pt x="882" y="124"/>
                      <a:pt x="842" y="104"/>
                      <a:pt x="819" y="73"/>
                    </a:cubicBezTo>
                    <a:cubicBezTo>
                      <a:pt x="798" y="46"/>
                      <a:pt x="782" y="10"/>
                      <a:pt x="751" y="1"/>
                    </a:cubicBezTo>
                    <a:cubicBezTo>
                      <a:pt x="747" y="1"/>
                      <a:pt x="743" y="0"/>
                      <a:pt x="740" y="0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461;p38">
                <a:extLst>
                  <a:ext uri="{FF2B5EF4-FFF2-40B4-BE49-F238E27FC236}">
                    <a16:creationId xmlns:a16="http://schemas.microsoft.com/office/drawing/2014/main" id="{7874A825-6301-445C-8C23-8E5215416F22}"/>
                  </a:ext>
                </a:extLst>
              </p:cNvPr>
              <p:cNvSpPr/>
              <p:nvPr/>
            </p:nvSpPr>
            <p:spPr>
              <a:xfrm>
                <a:off x="5358303" y="1232789"/>
                <a:ext cx="69576" cy="2542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14" extrusionOk="0">
                    <a:moveTo>
                      <a:pt x="148" y="0"/>
                    </a:moveTo>
                    <a:cubicBezTo>
                      <a:pt x="112" y="0"/>
                      <a:pt x="75" y="11"/>
                      <a:pt x="42" y="22"/>
                    </a:cubicBezTo>
                    <a:cubicBezTo>
                      <a:pt x="19" y="30"/>
                      <a:pt x="1" y="52"/>
                      <a:pt x="7" y="79"/>
                    </a:cubicBezTo>
                    <a:cubicBezTo>
                      <a:pt x="14" y="98"/>
                      <a:pt x="33" y="114"/>
                      <a:pt x="53" y="114"/>
                    </a:cubicBezTo>
                    <a:cubicBezTo>
                      <a:pt x="57" y="114"/>
                      <a:pt x="60" y="113"/>
                      <a:pt x="64" y="112"/>
                    </a:cubicBezTo>
                    <a:cubicBezTo>
                      <a:pt x="83" y="104"/>
                      <a:pt x="99" y="99"/>
                      <a:pt x="117" y="97"/>
                    </a:cubicBezTo>
                    <a:cubicBezTo>
                      <a:pt x="126" y="93"/>
                      <a:pt x="134" y="91"/>
                      <a:pt x="144" y="91"/>
                    </a:cubicBezTo>
                    <a:cubicBezTo>
                      <a:pt x="148" y="91"/>
                      <a:pt x="150" y="89"/>
                      <a:pt x="156" y="89"/>
                    </a:cubicBezTo>
                    <a:lnTo>
                      <a:pt x="187" y="89"/>
                    </a:lnTo>
                    <a:cubicBezTo>
                      <a:pt x="188" y="89"/>
                      <a:pt x="193" y="90"/>
                      <a:pt x="194" y="90"/>
                    </a:cubicBezTo>
                    <a:cubicBezTo>
                      <a:pt x="194" y="90"/>
                      <a:pt x="194" y="90"/>
                      <a:pt x="191" y="89"/>
                    </a:cubicBezTo>
                    <a:cubicBezTo>
                      <a:pt x="197" y="89"/>
                      <a:pt x="199" y="89"/>
                      <a:pt x="205" y="91"/>
                    </a:cubicBezTo>
                    <a:cubicBezTo>
                      <a:pt x="226" y="93"/>
                      <a:pt x="242" y="97"/>
                      <a:pt x="263" y="99"/>
                    </a:cubicBezTo>
                    <a:cubicBezTo>
                      <a:pt x="265" y="100"/>
                      <a:pt x="266" y="100"/>
                      <a:pt x="268" y="100"/>
                    </a:cubicBezTo>
                    <a:cubicBezTo>
                      <a:pt x="285" y="100"/>
                      <a:pt x="300" y="92"/>
                      <a:pt x="304" y="77"/>
                    </a:cubicBezTo>
                    <a:cubicBezTo>
                      <a:pt x="312" y="59"/>
                      <a:pt x="299" y="40"/>
                      <a:pt x="285" y="36"/>
                    </a:cubicBezTo>
                    <a:cubicBezTo>
                      <a:pt x="246" y="22"/>
                      <a:pt x="205" y="7"/>
                      <a:pt x="164" y="1"/>
                    </a:cubicBezTo>
                    <a:cubicBezTo>
                      <a:pt x="159" y="1"/>
                      <a:pt x="153" y="0"/>
                      <a:pt x="148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462;p38">
                <a:extLst>
                  <a:ext uri="{FF2B5EF4-FFF2-40B4-BE49-F238E27FC236}">
                    <a16:creationId xmlns:a16="http://schemas.microsoft.com/office/drawing/2014/main" id="{C1771044-AA83-4D2C-B881-17059CF59A60}"/>
                  </a:ext>
                </a:extLst>
              </p:cNvPr>
              <p:cNvSpPr/>
              <p:nvPr/>
            </p:nvSpPr>
            <p:spPr>
              <a:xfrm>
                <a:off x="5494779" y="1239256"/>
                <a:ext cx="70022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26" extrusionOk="0">
                    <a:moveTo>
                      <a:pt x="154" y="1"/>
                    </a:moveTo>
                    <a:cubicBezTo>
                      <a:pt x="107" y="1"/>
                      <a:pt x="62" y="9"/>
                      <a:pt x="21" y="30"/>
                    </a:cubicBezTo>
                    <a:cubicBezTo>
                      <a:pt x="5" y="38"/>
                      <a:pt x="1" y="58"/>
                      <a:pt x="7" y="70"/>
                    </a:cubicBezTo>
                    <a:cubicBezTo>
                      <a:pt x="11" y="80"/>
                      <a:pt x="21" y="87"/>
                      <a:pt x="33" y="87"/>
                    </a:cubicBezTo>
                    <a:cubicBezTo>
                      <a:pt x="37" y="87"/>
                      <a:pt x="41" y="86"/>
                      <a:pt x="46" y="85"/>
                    </a:cubicBezTo>
                    <a:cubicBezTo>
                      <a:pt x="56" y="83"/>
                      <a:pt x="66" y="81"/>
                      <a:pt x="76" y="81"/>
                    </a:cubicBezTo>
                    <a:lnTo>
                      <a:pt x="138" y="81"/>
                    </a:lnTo>
                    <a:cubicBezTo>
                      <a:pt x="127" y="81"/>
                      <a:pt x="144" y="81"/>
                      <a:pt x="146" y="83"/>
                    </a:cubicBezTo>
                    <a:cubicBezTo>
                      <a:pt x="164" y="85"/>
                      <a:pt x="181" y="91"/>
                      <a:pt x="199" y="95"/>
                    </a:cubicBezTo>
                    <a:cubicBezTo>
                      <a:pt x="201" y="95"/>
                      <a:pt x="207" y="99"/>
                      <a:pt x="209" y="101"/>
                    </a:cubicBezTo>
                    <a:cubicBezTo>
                      <a:pt x="211" y="101"/>
                      <a:pt x="215" y="103"/>
                      <a:pt x="217" y="103"/>
                    </a:cubicBezTo>
                    <a:cubicBezTo>
                      <a:pt x="228" y="109"/>
                      <a:pt x="236" y="113"/>
                      <a:pt x="242" y="120"/>
                    </a:cubicBezTo>
                    <a:cubicBezTo>
                      <a:pt x="248" y="123"/>
                      <a:pt x="256" y="125"/>
                      <a:pt x="264" y="125"/>
                    </a:cubicBezTo>
                    <a:cubicBezTo>
                      <a:pt x="280" y="125"/>
                      <a:pt x="296" y="117"/>
                      <a:pt x="303" y="103"/>
                    </a:cubicBezTo>
                    <a:cubicBezTo>
                      <a:pt x="314" y="83"/>
                      <a:pt x="309" y="54"/>
                      <a:pt x="289" y="42"/>
                    </a:cubicBezTo>
                    <a:cubicBezTo>
                      <a:pt x="248" y="19"/>
                      <a:pt x="201" y="3"/>
                      <a:pt x="15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463;p38">
                <a:extLst>
                  <a:ext uri="{FF2B5EF4-FFF2-40B4-BE49-F238E27FC236}">
                    <a16:creationId xmlns:a16="http://schemas.microsoft.com/office/drawing/2014/main" id="{74138431-06AA-493B-81C8-A0733B40624F}"/>
                  </a:ext>
                </a:extLst>
              </p:cNvPr>
              <p:cNvSpPr/>
              <p:nvPr/>
            </p:nvSpPr>
            <p:spPr>
              <a:xfrm>
                <a:off x="5415837" y="1276274"/>
                <a:ext cx="55973" cy="108378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6" extrusionOk="0">
                    <a:moveTo>
                      <a:pt x="162" y="1"/>
                    </a:moveTo>
                    <a:cubicBezTo>
                      <a:pt x="150" y="1"/>
                      <a:pt x="138" y="8"/>
                      <a:pt x="136" y="25"/>
                    </a:cubicBezTo>
                    <a:cubicBezTo>
                      <a:pt x="134" y="127"/>
                      <a:pt x="101" y="230"/>
                      <a:pt x="62" y="326"/>
                    </a:cubicBezTo>
                    <a:cubicBezTo>
                      <a:pt x="48" y="365"/>
                      <a:pt x="1" y="430"/>
                      <a:pt x="54" y="457"/>
                    </a:cubicBezTo>
                    <a:cubicBezTo>
                      <a:pt x="74" y="467"/>
                      <a:pt x="103" y="469"/>
                      <a:pt x="125" y="475"/>
                    </a:cubicBezTo>
                    <a:cubicBezTo>
                      <a:pt x="149" y="479"/>
                      <a:pt x="176" y="486"/>
                      <a:pt x="199" y="486"/>
                    </a:cubicBezTo>
                    <a:cubicBezTo>
                      <a:pt x="202" y="486"/>
                      <a:pt x="205" y="486"/>
                      <a:pt x="207" y="486"/>
                    </a:cubicBezTo>
                    <a:cubicBezTo>
                      <a:pt x="242" y="481"/>
                      <a:pt x="250" y="436"/>
                      <a:pt x="215" y="424"/>
                    </a:cubicBezTo>
                    <a:cubicBezTo>
                      <a:pt x="193" y="416"/>
                      <a:pt x="170" y="416"/>
                      <a:pt x="146" y="410"/>
                    </a:cubicBezTo>
                    <a:cubicBezTo>
                      <a:pt x="136" y="408"/>
                      <a:pt x="125" y="406"/>
                      <a:pt x="115" y="406"/>
                    </a:cubicBezTo>
                    <a:cubicBezTo>
                      <a:pt x="111" y="404"/>
                      <a:pt x="107" y="404"/>
                      <a:pt x="103" y="403"/>
                    </a:cubicBezTo>
                    <a:lnTo>
                      <a:pt x="103" y="403"/>
                    </a:lnTo>
                    <a:cubicBezTo>
                      <a:pt x="104" y="401"/>
                      <a:pt x="104" y="399"/>
                      <a:pt x="105" y="398"/>
                    </a:cubicBezTo>
                    <a:cubicBezTo>
                      <a:pt x="107" y="389"/>
                      <a:pt x="113" y="379"/>
                      <a:pt x="115" y="373"/>
                    </a:cubicBezTo>
                    <a:cubicBezTo>
                      <a:pt x="121" y="357"/>
                      <a:pt x="129" y="344"/>
                      <a:pt x="134" y="328"/>
                    </a:cubicBezTo>
                    <a:cubicBezTo>
                      <a:pt x="146" y="295"/>
                      <a:pt x="156" y="262"/>
                      <a:pt x="166" y="230"/>
                    </a:cubicBezTo>
                    <a:cubicBezTo>
                      <a:pt x="185" y="162"/>
                      <a:pt x="191" y="93"/>
                      <a:pt x="187" y="25"/>
                    </a:cubicBezTo>
                    <a:cubicBezTo>
                      <a:pt x="187" y="9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464;p38">
                <a:extLst>
                  <a:ext uri="{FF2B5EF4-FFF2-40B4-BE49-F238E27FC236}">
                    <a16:creationId xmlns:a16="http://schemas.microsoft.com/office/drawing/2014/main" id="{96B84690-9CBD-4F34-B7CD-57F4EC17D68D}"/>
                  </a:ext>
                </a:extLst>
              </p:cNvPr>
              <p:cNvSpPr/>
              <p:nvPr/>
            </p:nvSpPr>
            <p:spPr>
              <a:xfrm>
                <a:off x="5446165" y="1433935"/>
                <a:ext cx="53743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85" extrusionOk="0">
                    <a:moveTo>
                      <a:pt x="211" y="1"/>
                    </a:moveTo>
                    <a:cubicBezTo>
                      <a:pt x="205" y="1"/>
                      <a:pt x="200" y="2"/>
                      <a:pt x="194" y="6"/>
                    </a:cubicBezTo>
                    <a:cubicBezTo>
                      <a:pt x="193" y="7"/>
                      <a:pt x="192" y="7"/>
                      <a:pt x="191" y="7"/>
                    </a:cubicBezTo>
                    <a:cubicBezTo>
                      <a:pt x="191" y="7"/>
                      <a:pt x="191" y="7"/>
                      <a:pt x="192" y="6"/>
                    </a:cubicBezTo>
                    <a:lnTo>
                      <a:pt x="192" y="6"/>
                    </a:lnTo>
                    <a:cubicBezTo>
                      <a:pt x="190" y="8"/>
                      <a:pt x="184" y="8"/>
                      <a:pt x="182" y="10"/>
                    </a:cubicBezTo>
                    <a:cubicBezTo>
                      <a:pt x="180" y="12"/>
                      <a:pt x="178" y="12"/>
                      <a:pt x="173" y="16"/>
                    </a:cubicBezTo>
                    <a:cubicBezTo>
                      <a:pt x="172" y="17"/>
                      <a:pt x="171" y="17"/>
                      <a:pt x="171" y="17"/>
                    </a:cubicBezTo>
                    <a:cubicBezTo>
                      <a:pt x="170" y="17"/>
                      <a:pt x="170" y="17"/>
                      <a:pt x="171" y="16"/>
                    </a:cubicBezTo>
                    <a:lnTo>
                      <a:pt x="171" y="16"/>
                    </a:lnTo>
                    <a:cubicBezTo>
                      <a:pt x="169" y="16"/>
                      <a:pt x="167" y="18"/>
                      <a:pt x="167" y="18"/>
                    </a:cubicBezTo>
                    <a:cubicBezTo>
                      <a:pt x="163" y="18"/>
                      <a:pt x="161" y="20"/>
                      <a:pt x="157" y="20"/>
                    </a:cubicBezTo>
                    <a:cubicBezTo>
                      <a:pt x="141" y="26"/>
                      <a:pt x="126" y="28"/>
                      <a:pt x="112" y="28"/>
                    </a:cubicBezTo>
                    <a:cubicBezTo>
                      <a:pt x="96" y="30"/>
                      <a:pt x="77" y="30"/>
                      <a:pt x="59" y="30"/>
                    </a:cubicBezTo>
                    <a:cubicBezTo>
                      <a:pt x="49" y="30"/>
                      <a:pt x="41" y="34"/>
                      <a:pt x="34" y="34"/>
                    </a:cubicBezTo>
                    <a:cubicBezTo>
                      <a:pt x="28" y="34"/>
                      <a:pt x="26" y="34"/>
                      <a:pt x="20" y="36"/>
                    </a:cubicBezTo>
                    <a:cubicBezTo>
                      <a:pt x="17" y="38"/>
                      <a:pt x="15" y="39"/>
                      <a:pt x="12" y="39"/>
                    </a:cubicBezTo>
                    <a:cubicBezTo>
                      <a:pt x="11" y="39"/>
                      <a:pt x="10" y="39"/>
                      <a:pt x="8" y="38"/>
                    </a:cubicBezTo>
                    <a:cubicBezTo>
                      <a:pt x="7" y="38"/>
                      <a:pt x="6" y="38"/>
                      <a:pt x="6" y="38"/>
                    </a:cubicBezTo>
                    <a:cubicBezTo>
                      <a:pt x="3" y="38"/>
                      <a:pt x="1" y="41"/>
                      <a:pt x="6" y="44"/>
                    </a:cubicBezTo>
                    <a:cubicBezTo>
                      <a:pt x="10" y="44"/>
                      <a:pt x="14" y="51"/>
                      <a:pt x="16" y="53"/>
                    </a:cubicBezTo>
                    <a:cubicBezTo>
                      <a:pt x="18" y="57"/>
                      <a:pt x="24" y="59"/>
                      <a:pt x="28" y="61"/>
                    </a:cubicBezTo>
                    <a:cubicBezTo>
                      <a:pt x="38" y="67"/>
                      <a:pt x="47" y="71"/>
                      <a:pt x="57" y="75"/>
                    </a:cubicBezTo>
                    <a:cubicBezTo>
                      <a:pt x="77" y="81"/>
                      <a:pt x="96" y="83"/>
                      <a:pt x="118" y="83"/>
                    </a:cubicBezTo>
                    <a:cubicBezTo>
                      <a:pt x="124" y="84"/>
                      <a:pt x="129" y="84"/>
                      <a:pt x="135" y="84"/>
                    </a:cubicBezTo>
                    <a:cubicBezTo>
                      <a:pt x="169" y="84"/>
                      <a:pt x="204" y="73"/>
                      <a:pt x="231" y="51"/>
                    </a:cubicBezTo>
                    <a:cubicBezTo>
                      <a:pt x="241" y="40"/>
                      <a:pt x="241" y="22"/>
                      <a:pt x="233" y="12"/>
                    </a:cubicBezTo>
                    <a:cubicBezTo>
                      <a:pt x="227" y="4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465;p38">
                <a:extLst>
                  <a:ext uri="{FF2B5EF4-FFF2-40B4-BE49-F238E27FC236}">
                    <a16:creationId xmlns:a16="http://schemas.microsoft.com/office/drawing/2014/main" id="{CE98CE5B-738F-4AAB-B768-E6AC314588C6}"/>
                  </a:ext>
                </a:extLst>
              </p:cNvPr>
              <p:cNvSpPr/>
              <p:nvPr/>
            </p:nvSpPr>
            <p:spPr>
              <a:xfrm>
                <a:off x="5616982" y="1320651"/>
                <a:ext cx="35011" cy="36572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4" extrusionOk="0">
                    <a:moveTo>
                      <a:pt x="120" y="0"/>
                    </a:moveTo>
                    <a:cubicBezTo>
                      <a:pt x="116" y="0"/>
                      <a:pt x="113" y="1"/>
                      <a:pt x="109" y="2"/>
                    </a:cubicBezTo>
                    <a:cubicBezTo>
                      <a:pt x="81" y="10"/>
                      <a:pt x="52" y="25"/>
                      <a:pt x="36" y="47"/>
                    </a:cubicBezTo>
                    <a:cubicBezTo>
                      <a:pt x="23" y="61"/>
                      <a:pt x="17" y="76"/>
                      <a:pt x="9" y="92"/>
                    </a:cubicBezTo>
                    <a:cubicBezTo>
                      <a:pt x="5" y="106"/>
                      <a:pt x="1" y="127"/>
                      <a:pt x="9" y="143"/>
                    </a:cubicBezTo>
                    <a:cubicBezTo>
                      <a:pt x="13" y="151"/>
                      <a:pt x="21" y="164"/>
                      <a:pt x="38" y="164"/>
                    </a:cubicBezTo>
                    <a:cubicBezTo>
                      <a:pt x="50" y="164"/>
                      <a:pt x="60" y="156"/>
                      <a:pt x="64" y="143"/>
                    </a:cubicBezTo>
                    <a:cubicBezTo>
                      <a:pt x="64" y="141"/>
                      <a:pt x="66" y="138"/>
                      <a:pt x="66" y="138"/>
                    </a:cubicBezTo>
                    <a:lnTo>
                      <a:pt x="66" y="138"/>
                    </a:lnTo>
                    <a:cubicBezTo>
                      <a:pt x="66" y="138"/>
                      <a:pt x="66" y="139"/>
                      <a:pt x="64" y="143"/>
                    </a:cubicBezTo>
                    <a:cubicBezTo>
                      <a:pt x="68" y="137"/>
                      <a:pt x="68" y="135"/>
                      <a:pt x="70" y="129"/>
                    </a:cubicBezTo>
                    <a:cubicBezTo>
                      <a:pt x="70" y="127"/>
                      <a:pt x="72" y="123"/>
                      <a:pt x="72" y="119"/>
                    </a:cubicBezTo>
                    <a:lnTo>
                      <a:pt x="81" y="96"/>
                    </a:lnTo>
                    <a:lnTo>
                      <a:pt x="81" y="96"/>
                    </a:lnTo>
                    <a:cubicBezTo>
                      <a:pt x="81" y="98"/>
                      <a:pt x="79" y="102"/>
                      <a:pt x="79" y="104"/>
                    </a:cubicBezTo>
                    <a:cubicBezTo>
                      <a:pt x="81" y="96"/>
                      <a:pt x="87" y="92"/>
                      <a:pt x="89" y="84"/>
                    </a:cubicBezTo>
                    <a:cubicBezTo>
                      <a:pt x="89" y="83"/>
                      <a:pt x="90" y="82"/>
                      <a:pt x="91" y="81"/>
                    </a:cubicBezTo>
                    <a:lnTo>
                      <a:pt x="91" y="81"/>
                    </a:lnTo>
                    <a:lnTo>
                      <a:pt x="93" y="78"/>
                    </a:lnTo>
                    <a:lnTo>
                      <a:pt x="101" y="72"/>
                    </a:lnTo>
                    <a:cubicBezTo>
                      <a:pt x="101" y="72"/>
                      <a:pt x="103" y="68"/>
                      <a:pt x="105" y="68"/>
                    </a:cubicBezTo>
                    <a:cubicBezTo>
                      <a:pt x="109" y="66"/>
                      <a:pt x="111" y="63"/>
                      <a:pt x="115" y="63"/>
                    </a:cubicBezTo>
                    <a:cubicBezTo>
                      <a:pt x="119" y="61"/>
                      <a:pt x="124" y="61"/>
                      <a:pt x="126" y="57"/>
                    </a:cubicBezTo>
                    <a:lnTo>
                      <a:pt x="126" y="57"/>
                    </a:lnTo>
                    <a:cubicBezTo>
                      <a:pt x="124" y="59"/>
                      <a:pt x="123" y="60"/>
                      <a:pt x="122" y="60"/>
                    </a:cubicBezTo>
                    <a:cubicBezTo>
                      <a:pt x="122" y="60"/>
                      <a:pt x="124" y="57"/>
                      <a:pt x="126" y="57"/>
                    </a:cubicBezTo>
                    <a:lnTo>
                      <a:pt x="126" y="57"/>
                    </a:lnTo>
                    <a:cubicBezTo>
                      <a:pt x="126" y="57"/>
                      <a:pt x="126" y="57"/>
                      <a:pt x="126" y="57"/>
                    </a:cubicBezTo>
                    <a:cubicBezTo>
                      <a:pt x="130" y="57"/>
                      <a:pt x="130" y="57"/>
                      <a:pt x="132" y="55"/>
                    </a:cubicBezTo>
                    <a:cubicBezTo>
                      <a:pt x="146" y="51"/>
                      <a:pt x="156" y="35"/>
                      <a:pt x="152" y="21"/>
                    </a:cubicBezTo>
                    <a:cubicBezTo>
                      <a:pt x="142" y="9"/>
                      <a:pt x="133" y="0"/>
                      <a:pt x="120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466;p38">
                <a:extLst>
                  <a:ext uri="{FF2B5EF4-FFF2-40B4-BE49-F238E27FC236}">
                    <a16:creationId xmlns:a16="http://schemas.microsoft.com/office/drawing/2014/main" id="{F9FC642D-DC24-4091-B296-F513F07B19E8}"/>
                  </a:ext>
                </a:extLst>
              </p:cNvPr>
              <p:cNvSpPr/>
              <p:nvPr/>
            </p:nvSpPr>
            <p:spPr>
              <a:xfrm>
                <a:off x="5299431" y="1325557"/>
                <a:ext cx="41255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09" extrusionOk="0">
                    <a:moveTo>
                      <a:pt x="85" y="1"/>
                    </a:moveTo>
                    <a:cubicBezTo>
                      <a:pt x="64" y="1"/>
                      <a:pt x="44" y="9"/>
                      <a:pt x="29" y="21"/>
                    </a:cubicBezTo>
                    <a:cubicBezTo>
                      <a:pt x="15" y="33"/>
                      <a:pt x="9" y="54"/>
                      <a:pt x="3" y="72"/>
                    </a:cubicBezTo>
                    <a:cubicBezTo>
                      <a:pt x="1" y="82"/>
                      <a:pt x="5" y="93"/>
                      <a:pt x="15" y="97"/>
                    </a:cubicBezTo>
                    <a:cubicBezTo>
                      <a:pt x="16" y="98"/>
                      <a:pt x="17" y="98"/>
                      <a:pt x="18" y="98"/>
                    </a:cubicBezTo>
                    <a:cubicBezTo>
                      <a:pt x="23" y="98"/>
                      <a:pt x="31" y="94"/>
                      <a:pt x="34" y="87"/>
                    </a:cubicBezTo>
                    <a:cubicBezTo>
                      <a:pt x="38" y="82"/>
                      <a:pt x="40" y="74"/>
                      <a:pt x="44" y="70"/>
                    </a:cubicBezTo>
                    <a:cubicBezTo>
                      <a:pt x="44" y="66"/>
                      <a:pt x="48" y="66"/>
                      <a:pt x="48" y="64"/>
                    </a:cubicBezTo>
                    <a:lnTo>
                      <a:pt x="50" y="62"/>
                    </a:lnTo>
                    <a:lnTo>
                      <a:pt x="52" y="60"/>
                    </a:lnTo>
                    <a:lnTo>
                      <a:pt x="54" y="56"/>
                    </a:lnTo>
                    <a:cubicBezTo>
                      <a:pt x="54" y="56"/>
                      <a:pt x="56" y="55"/>
                      <a:pt x="57" y="55"/>
                    </a:cubicBezTo>
                    <a:lnTo>
                      <a:pt x="57" y="55"/>
                    </a:lnTo>
                    <a:cubicBezTo>
                      <a:pt x="58" y="54"/>
                      <a:pt x="60" y="54"/>
                      <a:pt x="60" y="54"/>
                    </a:cubicBezTo>
                    <a:lnTo>
                      <a:pt x="75" y="54"/>
                    </a:lnTo>
                    <a:cubicBezTo>
                      <a:pt x="77" y="54"/>
                      <a:pt x="81" y="54"/>
                      <a:pt x="85" y="56"/>
                    </a:cubicBezTo>
                    <a:cubicBezTo>
                      <a:pt x="86" y="56"/>
                      <a:pt x="87" y="56"/>
                      <a:pt x="89" y="58"/>
                    </a:cubicBezTo>
                    <a:lnTo>
                      <a:pt x="89" y="58"/>
                    </a:lnTo>
                    <a:cubicBezTo>
                      <a:pt x="89" y="58"/>
                      <a:pt x="89" y="58"/>
                      <a:pt x="89" y="58"/>
                    </a:cubicBezTo>
                    <a:lnTo>
                      <a:pt x="89" y="58"/>
                    </a:lnTo>
                    <a:cubicBezTo>
                      <a:pt x="88" y="58"/>
                      <a:pt x="89" y="59"/>
                      <a:pt x="91" y="60"/>
                    </a:cubicBezTo>
                    <a:cubicBezTo>
                      <a:pt x="93" y="62"/>
                      <a:pt x="95" y="62"/>
                      <a:pt x="101" y="64"/>
                    </a:cubicBezTo>
                    <a:cubicBezTo>
                      <a:pt x="103" y="64"/>
                      <a:pt x="103" y="66"/>
                      <a:pt x="105" y="66"/>
                    </a:cubicBezTo>
                    <a:cubicBezTo>
                      <a:pt x="115" y="76"/>
                      <a:pt x="126" y="87"/>
                      <a:pt x="136" y="101"/>
                    </a:cubicBezTo>
                    <a:cubicBezTo>
                      <a:pt x="140" y="106"/>
                      <a:pt x="147" y="109"/>
                      <a:pt x="155" y="109"/>
                    </a:cubicBezTo>
                    <a:cubicBezTo>
                      <a:pt x="161" y="109"/>
                      <a:pt x="168" y="107"/>
                      <a:pt x="173" y="103"/>
                    </a:cubicBezTo>
                    <a:cubicBezTo>
                      <a:pt x="183" y="95"/>
                      <a:pt x="185" y="80"/>
                      <a:pt x="179" y="70"/>
                    </a:cubicBezTo>
                    <a:cubicBezTo>
                      <a:pt x="169" y="52"/>
                      <a:pt x="158" y="35"/>
                      <a:pt x="144" y="23"/>
                    </a:cubicBezTo>
                    <a:cubicBezTo>
                      <a:pt x="126" y="11"/>
                      <a:pt x="105" y="1"/>
                      <a:pt x="85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2467;p38">
                <a:extLst>
                  <a:ext uri="{FF2B5EF4-FFF2-40B4-BE49-F238E27FC236}">
                    <a16:creationId xmlns:a16="http://schemas.microsoft.com/office/drawing/2014/main" id="{E095F3C9-CED6-44B6-8BA5-D0F839588DE8}"/>
                  </a:ext>
                </a:extLst>
              </p:cNvPr>
              <p:cNvSpPr/>
              <p:nvPr/>
            </p:nvSpPr>
            <p:spPr>
              <a:xfrm>
                <a:off x="5483406" y="1673436"/>
                <a:ext cx="104587" cy="680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05" extrusionOk="0">
                    <a:moveTo>
                      <a:pt x="411" y="1"/>
                    </a:moveTo>
                    <a:cubicBezTo>
                      <a:pt x="409" y="1"/>
                      <a:pt x="406" y="1"/>
                      <a:pt x="403" y="2"/>
                    </a:cubicBezTo>
                    <a:cubicBezTo>
                      <a:pt x="258" y="38"/>
                      <a:pt x="125" y="139"/>
                      <a:pt x="23" y="249"/>
                    </a:cubicBezTo>
                    <a:cubicBezTo>
                      <a:pt x="1" y="273"/>
                      <a:pt x="23" y="304"/>
                      <a:pt x="49" y="304"/>
                    </a:cubicBezTo>
                    <a:cubicBezTo>
                      <a:pt x="57" y="304"/>
                      <a:pt x="65" y="301"/>
                      <a:pt x="72" y="294"/>
                    </a:cubicBezTo>
                    <a:cubicBezTo>
                      <a:pt x="123" y="243"/>
                      <a:pt x="178" y="200"/>
                      <a:pt x="240" y="163"/>
                    </a:cubicBezTo>
                    <a:cubicBezTo>
                      <a:pt x="301" y="126"/>
                      <a:pt x="369" y="98"/>
                      <a:pt x="432" y="67"/>
                    </a:cubicBezTo>
                    <a:cubicBezTo>
                      <a:pt x="468" y="50"/>
                      <a:pt x="446" y="1"/>
                      <a:pt x="411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2468;p38">
                <a:extLst>
                  <a:ext uri="{FF2B5EF4-FFF2-40B4-BE49-F238E27FC236}">
                    <a16:creationId xmlns:a16="http://schemas.microsoft.com/office/drawing/2014/main" id="{6B11B62D-502C-441A-8E3E-3C71C991AC15}"/>
                  </a:ext>
                </a:extLst>
              </p:cNvPr>
              <p:cNvSpPr/>
              <p:nvPr/>
            </p:nvSpPr>
            <p:spPr>
              <a:xfrm>
                <a:off x="5383056" y="1625937"/>
                <a:ext cx="39917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91" extrusionOk="0">
                    <a:moveTo>
                      <a:pt x="34" y="0"/>
                    </a:moveTo>
                    <a:cubicBezTo>
                      <a:pt x="24" y="0"/>
                      <a:pt x="13" y="6"/>
                      <a:pt x="8" y="14"/>
                    </a:cubicBezTo>
                    <a:cubicBezTo>
                      <a:pt x="0" y="33"/>
                      <a:pt x="4" y="45"/>
                      <a:pt x="21" y="55"/>
                    </a:cubicBezTo>
                    <a:lnTo>
                      <a:pt x="25" y="57"/>
                    </a:lnTo>
                    <a:lnTo>
                      <a:pt x="33" y="65"/>
                    </a:lnTo>
                    <a:lnTo>
                      <a:pt x="47" y="80"/>
                    </a:lnTo>
                    <a:cubicBezTo>
                      <a:pt x="58" y="90"/>
                      <a:pt x="68" y="100"/>
                      <a:pt x="78" y="114"/>
                    </a:cubicBezTo>
                    <a:lnTo>
                      <a:pt x="80" y="116"/>
                    </a:lnTo>
                    <a:cubicBezTo>
                      <a:pt x="84" y="121"/>
                      <a:pt x="88" y="127"/>
                      <a:pt x="90" y="129"/>
                    </a:cubicBezTo>
                    <a:cubicBezTo>
                      <a:pt x="90" y="131"/>
                      <a:pt x="94" y="131"/>
                      <a:pt x="96" y="135"/>
                    </a:cubicBezTo>
                    <a:cubicBezTo>
                      <a:pt x="98" y="137"/>
                      <a:pt x="101" y="139"/>
                      <a:pt x="101" y="141"/>
                    </a:cubicBezTo>
                    <a:cubicBezTo>
                      <a:pt x="107" y="147"/>
                      <a:pt x="109" y="155"/>
                      <a:pt x="115" y="159"/>
                    </a:cubicBezTo>
                    <a:cubicBezTo>
                      <a:pt x="119" y="168"/>
                      <a:pt x="127" y="176"/>
                      <a:pt x="131" y="182"/>
                    </a:cubicBezTo>
                    <a:cubicBezTo>
                      <a:pt x="137" y="187"/>
                      <a:pt x="146" y="190"/>
                      <a:pt x="153" y="190"/>
                    </a:cubicBezTo>
                    <a:cubicBezTo>
                      <a:pt x="157" y="190"/>
                      <a:pt x="160" y="189"/>
                      <a:pt x="162" y="188"/>
                    </a:cubicBezTo>
                    <a:cubicBezTo>
                      <a:pt x="172" y="180"/>
                      <a:pt x="178" y="170"/>
                      <a:pt x="176" y="157"/>
                    </a:cubicBezTo>
                    <a:cubicBezTo>
                      <a:pt x="172" y="147"/>
                      <a:pt x="170" y="139"/>
                      <a:pt x="168" y="129"/>
                    </a:cubicBezTo>
                    <a:cubicBezTo>
                      <a:pt x="166" y="121"/>
                      <a:pt x="160" y="116"/>
                      <a:pt x="156" y="108"/>
                    </a:cubicBezTo>
                    <a:cubicBezTo>
                      <a:pt x="146" y="94"/>
                      <a:pt x="135" y="80"/>
                      <a:pt x="121" y="67"/>
                    </a:cubicBezTo>
                    <a:cubicBezTo>
                      <a:pt x="98" y="43"/>
                      <a:pt x="74" y="22"/>
                      <a:pt x="47" y="4"/>
                    </a:cubicBezTo>
                    <a:cubicBezTo>
                      <a:pt x="43" y="1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2469;p38">
                <a:extLst>
                  <a:ext uri="{FF2B5EF4-FFF2-40B4-BE49-F238E27FC236}">
                    <a16:creationId xmlns:a16="http://schemas.microsoft.com/office/drawing/2014/main" id="{E74F968E-7ECE-4EA5-BDB9-800452B777F7}"/>
                  </a:ext>
                </a:extLst>
              </p:cNvPr>
              <p:cNvSpPr/>
              <p:nvPr/>
            </p:nvSpPr>
            <p:spPr>
              <a:xfrm>
                <a:off x="5389746" y="1279842"/>
                <a:ext cx="28544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37" extrusionOk="0">
                    <a:moveTo>
                      <a:pt x="64" y="1"/>
                    </a:moveTo>
                    <a:cubicBezTo>
                      <a:pt x="28" y="1"/>
                      <a:pt x="1" y="54"/>
                      <a:pt x="1" y="118"/>
                    </a:cubicBezTo>
                    <a:cubicBezTo>
                      <a:pt x="1" y="183"/>
                      <a:pt x="28" y="236"/>
                      <a:pt x="64" y="236"/>
                    </a:cubicBezTo>
                    <a:cubicBezTo>
                      <a:pt x="99" y="236"/>
                      <a:pt x="128" y="185"/>
                      <a:pt x="128" y="118"/>
                    </a:cubicBezTo>
                    <a:cubicBezTo>
                      <a:pt x="128" y="52"/>
                      <a:pt x="99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2470;p38">
                <a:extLst>
                  <a:ext uri="{FF2B5EF4-FFF2-40B4-BE49-F238E27FC236}">
                    <a16:creationId xmlns:a16="http://schemas.microsoft.com/office/drawing/2014/main" id="{8F6D9043-8B98-4E3B-BA94-C103EC0FE775}"/>
                  </a:ext>
                </a:extLst>
              </p:cNvPr>
              <p:cNvSpPr/>
              <p:nvPr/>
            </p:nvSpPr>
            <p:spPr>
              <a:xfrm>
                <a:off x="5516186" y="1279842"/>
                <a:ext cx="28990" cy="528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37" extrusionOk="0">
                    <a:moveTo>
                      <a:pt x="64" y="1"/>
                    </a:moveTo>
                    <a:cubicBezTo>
                      <a:pt x="29" y="1"/>
                      <a:pt x="1" y="52"/>
                      <a:pt x="1" y="118"/>
                    </a:cubicBezTo>
                    <a:cubicBezTo>
                      <a:pt x="1" y="183"/>
                      <a:pt x="29" y="236"/>
                      <a:pt x="64" y="236"/>
                    </a:cubicBezTo>
                    <a:cubicBezTo>
                      <a:pt x="101" y="236"/>
                      <a:pt x="130" y="183"/>
                      <a:pt x="130" y="118"/>
                    </a:cubicBezTo>
                    <a:cubicBezTo>
                      <a:pt x="130" y="52"/>
                      <a:pt x="101" y="1"/>
                      <a:pt x="64" y="1"/>
                    </a:cubicBez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2471;p38">
                <a:extLst>
                  <a:ext uri="{FF2B5EF4-FFF2-40B4-BE49-F238E27FC236}">
                    <a16:creationId xmlns:a16="http://schemas.microsoft.com/office/drawing/2014/main" id="{3D5CD276-BB58-4CD5-83E5-9946DA24863F}"/>
                  </a:ext>
                </a:extLst>
              </p:cNvPr>
              <p:cNvSpPr/>
              <p:nvPr/>
            </p:nvSpPr>
            <p:spPr>
              <a:xfrm>
                <a:off x="5394429" y="1379523"/>
                <a:ext cx="13959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97" extrusionOk="0">
                    <a:moveTo>
                      <a:pt x="247" y="0"/>
                    </a:moveTo>
                    <a:cubicBezTo>
                      <a:pt x="235" y="0"/>
                      <a:pt x="223" y="2"/>
                      <a:pt x="211" y="6"/>
                    </a:cubicBezTo>
                    <a:cubicBezTo>
                      <a:pt x="176" y="18"/>
                      <a:pt x="146" y="49"/>
                      <a:pt x="135" y="88"/>
                    </a:cubicBezTo>
                    <a:cubicBezTo>
                      <a:pt x="130" y="87"/>
                      <a:pt x="125" y="87"/>
                      <a:pt x="120" y="87"/>
                    </a:cubicBezTo>
                    <a:cubicBezTo>
                      <a:pt x="67" y="87"/>
                      <a:pt x="19" y="126"/>
                      <a:pt x="0" y="178"/>
                    </a:cubicBezTo>
                    <a:cubicBezTo>
                      <a:pt x="10" y="192"/>
                      <a:pt x="28" y="196"/>
                      <a:pt x="45" y="196"/>
                    </a:cubicBezTo>
                    <a:cubicBezTo>
                      <a:pt x="57" y="196"/>
                      <a:pt x="68" y="195"/>
                      <a:pt x="78" y="192"/>
                    </a:cubicBezTo>
                    <a:cubicBezTo>
                      <a:pt x="146" y="182"/>
                      <a:pt x="209" y="172"/>
                      <a:pt x="277" y="162"/>
                    </a:cubicBezTo>
                    <a:cubicBezTo>
                      <a:pt x="295" y="159"/>
                      <a:pt x="322" y="153"/>
                      <a:pt x="344" y="153"/>
                    </a:cubicBezTo>
                    <a:cubicBezTo>
                      <a:pt x="354" y="153"/>
                      <a:pt x="364" y="154"/>
                      <a:pt x="371" y="158"/>
                    </a:cubicBezTo>
                    <a:cubicBezTo>
                      <a:pt x="409" y="173"/>
                      <a:pt x="454" y="179"/>
                      <a:pt x="498" y="179"/>
                    </a:cubicBezTo>
                    <a:cubicBezTo>
                      <a:pt x="540" y="179"/>
                      <a:pt x="582" y="174"/>
                      <a:pt x="620" y="168"/>
                    </a:cubicBezTo>
                    <a:cubicBezTo>
                      <a:pt x="626" y="139"/>
                      <a:pt x="600" y="108"/>
                      <a:pt x="571" y="108"/>
                    </a:cubicBezTo>
                    <a:cubicBezTo>
                      <a:pt x="568" y="108"/>
                      <a:pt x="566" y="108"/>
                      <a:pt x="563" y="108"/>
                    </a:cubicBezTo>
                    <a:cubicBezTo>
                      <a:pt x="559" y="78"/>
                      <a:pt x="543" y="49"/>
                      <a:pt x="514" y="39"/>
                    </a:cubicBezTo>
                    <a:cubicBezTo>
                      <a:pt x="505" y="35"/>
                      <a:pt x="495" y="33"/>
                      <a:pt x="486" y="33"/>
                    </a:cubicBezTo>
                    <a:cubicBezTo>
                      <a:pt x="466" y="33"/>
                      <a:pt x="446" y="41"/>
                      <a:pt x="432" y="55"/>
                    </a:cubicBezTo>
                    <a:cubicBezTo>
                      <a:pt x="424" y="35"/>
                      <a:pt x="405" y="16"/>
                      <a:pt x="383" y="8"/>
                    </a:cubicBezTo>
                    <a:cubicBezTo>
                      <a:pt x="379" y="7"/>
                      <a:pt x="374" y="6"/>
                      <a:pt x="370" y="6"/>
                    </a:cubicBezTo>
                    <a:cubicBezTo>
                      <a:pt x="353" y="6"/>
                      <a:pt x="336" y="15"/>
                      <a:pt x="322" y="25"/>
                    </a:cubicBezTo>
                    <a:cubicBezTo>
                      <a:pt x="301" y="9"/>
                      <a:pt x="274" y="0"/>
                      <a:pt x="2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2472;p38">
                <a:extLst>
                  <a:ext uri="{FF2B5EF4-FFF2-40B4-BE49-F238E27FC236}">
                    <a16:creationId xmlns:a16="http://schemas.microsoft.com/office/drawing/2014/main" id="{A1C9483C-7E9C-43F2-A06F-726D965FE8AE}"/>
                  </a:ext>
                </a:extLst>
              </p:cNvPr>
              <p:cNvSpPr/>
              <p:nvPr/>
            </p:nvSpPr>
            <p:spPr>
              <a:xfrm>
                <a:off x="5381272" y="1474297"/>
                <a:ext cx="199585" cy="119082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34" extrusionOk="0">
                    <a:moveTo>
                      <a:pt x="863" y="1"/>
                    </a:moveTo>
                    <a:lnTo>
                      <a:pt x="863" y="1"/>
                    </a:lnTo>
                    <a:cubicBezTo>
                      <a:pt x="722" y="110"/>
                      <a:pt x="575" y="183"/>
                      <a:pt x="418" y="183"/>
                    </a:cubicBezTo>
                    <a:cubicBezTo>
                      <a:pt x="287" y="183"/>
                      <a:pt x="148" y="132"/>
                      <a:pt x="0" y="9"/>
                    </a:cubicBezTo>
                    <a:lnTo>
                      <a:pt x="0" y="9"/>
                    </a:lnTo>
                    <a:cubicBezTo>
                      <a:pt x="157" y="400"/>
                      <a:pt x="432" y="534"/>
                      <a:pt x="707" y="534"/>
                    </a:cubicBezTo>
                    <a:cubicBezTo>
                      <a:pt x="770" y="534"/>
                      <a:pt x="833" y="527"/>
                      <a:pt x="894" y="514"/>
                    </a:cubicBezTo>
                    <a:cubicBezTo>
                      <a:pt x="874" y="350"/>
                      <a:pt x="853" y="172"/>
                      <a:pt x="857" y="9"/>
                    </a:cubicBezTo>
                    <a:lnTo>
                      <a:pt x="863" y="1"/>
                    </a:lnTo>
                    <a:close/>
                  </a:path>
                </a:pathLst>
              </a:custGeom>
              <a:solidFill>
                <a:srgbClr val="9950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2473;p38">
                <a:extLst>
                  <a:ext uri="{FF2B5EF4-FFF2-40B4-BE49-F238E27FC236}">
                    <a16:creationId xmlns:a16="http://schemas.microsoft.com/office/drawing/2014/main" id="{E75B9664-04B4-4E64-9E07-1535A6D82FD6}"/>
                  </a:ext>
                </a:extLst>
              </p:cNvPr>
              <p:cNvSpPr/>
              <p:nvPr/>
            </p:nvSpPr>
            <p:spPr>
              <a:xfrm>
                <a:off x="5395767" y="2422490"/>
                <a:ext cx="300827" cy="138483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21" extrusionOk="0">
                    <a:moveTo>
                      <a:pt x="225" y="0"/>
                    </a:moveTo>
                    <a:cubicBezTo>
                      <a:pt x="141" y="0"/>
                      <a:pt x="63" y="18"/>
                      <a:pt x="1" y="65"/>
                    </a:cubicBezTo>
                    <a:lnTo>
                      <a:pt x="58" y="170"/>
                    </a:lnTo>
                    <a:cubicBezTo>
                      <a:pt x="58" y="170"/>
                      <a:pt x="151" y="146"/>
                      <a:pt x="262" y="146"/>
                    </a:cubicBezTo>
                    <a:cubicBezTo>
                      <a:pt x="354" y="146"/>
                      <a:pt x="459" y="163"/>
                      <a:pt x="530" y="225"/>
                    </a:cubicBezTo>
                    <a:cubicBezTo>
                      <a:pt x="667" y="342"/>
                      <a:pt x="907" y="621"/>
                      <a:pt x="1207" y="621"/>
                    </a:cubicBezTo>
                    <a:cubicBezTo>
                      <a:pt x="1253" y="621"/>
                      <a:pt x="1300" y="614"/>
                      <a:pt x="1349" y="599"/>
                    </a:cubicBezTo>
                    <a:lnTo>
                      <a:pt x="1126" y="98"/>
                    </a:lnTo>
                    <a:cubicBezTo>
                      <a:pt x="1126" y="98"/>
                      <a:pt x="1007" y="169"/>
                      <a:pt x="880" y="169"/>
                    </a:cubicBezTo>
                    <a:cubicBezTo>
                      <a:pt x="849" y="169"/>
                      <a:pt x="817" y="164"/>
                      <a:pt x="786" y="153"/>
                    </a:cubicBezTo>
                    <a:cubicBezTo>
                      <a:pt x="676" y="112"/>
                      <a:pt x="434" y="0"/>
                      <a:pt x="225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2474;p38">
                <a:extLst>
                  <a:ext uri="{FF2B5EF4-FFF2-40B4-BE49-F238E27FC236}">
                    <a16:creationId xmlns:a16="http://schemas.microsoft.com/office/drawing/2014/main" id="{934B3DF9-98BB-48DB-8D50-124CA03BA8FE}"/>
                  </a:ext>
                </a:extLst>
              </p:cNvPr>
              <p:cNvSpPr/>
              <p:nvPr/>
            </p:nvSpPr>
            <p:spPr>
              <a:xfrm>
                <a:off x="5557218" y="2168048"/>
                <a:ext cx="168588" cy="10770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483" extrusionOk="0">
                    <a:moveTo>
                      <a:pt x="600" y="1"/>
                    </a:moveTo>
                    <a:cubicBezTo>
                      <a:pt x="534" y="1"/>
                      <a:pt x="444" y="18"/>
                      <a:pt x="324" y="71"/>
                    </a:cubicBezTo>
                    <a:cubicBezTo>
                      <a:pt x="1" y="214"/>
                      <a:pt x="1" y="482"/>
                      <a:pt x="1" y="482"/>
                    </a:cubicBezTo>
                    <a:lnTo>
                      <a:pt x="756" y="48"/>
                    </a:lnTo>
                    <a:cubicBezTo>
                      <a:pt x="756" y="48"/>
                      <a:pt x="712" y="1"/>
                      <a:pt x="600" y="1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" name="Google Shape;2475;p38">
                <a:extLst>
                  <a:ext uri="{FF2B5EF4-FFF2-40B4-BE49-F238E27FC236}">
                    <a16:creationId xmlns:a16="http://schemas.microsoft.com/office/drawing/2014/main" id="{2399A127-9376-45CE-A567-FFEE2D0AF54D}"/>
                  </a:ext>
                </a:extLst>
              </p:cNvPr>
              <p:cNvSpPr/>
              <p:nvPr/>
            </p:nvSpPr>
            <p:spPr>
              <a:xfrm>
                <a:off x="5575504" y="2128577"/>
                <a:ext cx="392703" cy="43908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969" extrusionOk="0">
                    <a:moveTo>
                      <a:pt x="993" y="0"/>
                    </a:moveTo>
                    <a:lnTo>
                      <a:pt x="344" y="479"/>
                    </a:lnTo>
                    <a:lnTo>
                      <a:pt x="1" y="694"/>
                    </a:lnTo>
                    <a:lnTo>
                      <a:pt x="514" y="1969"/>
                    </a:lnTo>
                    <a:cubicBezTo>
                      <a:pt x="514" y="1969"/>
                      <a:pt x="1386" y="1928"/>
                      <a:pt x="1584" y="1226"/>
                    </a:cubicBezTo>
                    <a:lnTo>
                      <a:pt x="821" y="500"/>
                    </a:lnTo>
                    <a:cubicBezTo>
                      <a:pt x="856" y="438"/>
                      <a:pt x="913" y="371"/>
                      <a:pt x="985" y="352"/>
                    </a:cubicBezTo>
                    <a:cubicBezTo>
                      <a:pt x="992" y="351"/>
                      <a:pt x="1000" y="350"/>
                      <a:pt x="1009" y="350"/>
                    </a:cubicBezTo>
                    <a:cubicBezTo>
                      <a:pt x="1174" y="350"/>
                      <a:pt x="1674" y="637"/>
                      <a:pt x="1674" y="637"/>
                    </a:cubicBezTo>
                    <a:lnTo>
                      <a:pt x="1760" y="377"/>
                    </a:lnTo>
                    <a:lnTo>
                      <a:pt x="99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2476;p38">
                <a:extLst>
                  <a:ext uri="{FF2B5EF4-FFF2-40B4-BE49-F238E27FC236}">
                    <a16:creationId xmlns:a16="http://schemas.microsoft.com/office/drawing/2014/main" id="{81CF93C8-A4FB-4889-A9E7-3A26AE1C61B0}"/>
                  </a:ext>
                </a:extLst>
              </p:cNvPr>
              <p:cNvSpPr/>
              <p:nvPr/>
            </p:nvSpPr>
            <p:spPr>
              <a:xfrm>
                <a:off x="5635268" y="2302740"/>
                <a:ext cx="279419" cy="25310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5" extrusionOk="0">
                    <a:moveTo>
                      <a:pt x="776" y="1"/>
                    </a:moveTo>
                    <a:cubicBezTo>
                      <a:pt x="702" y="122"/>
                      <a:pt x="604" y="230"/>
                      <a:pt x="477" y="287"/>
                    </a:cubicBezTo>
                    <a:cubicBezTo>
                      <a:pt x="426" y="312"/>
                      <a:pt x="375" y="328"/>
                      <a:pt x="318" y="336"/>
                    </a:cubicBezTo>
                    <a:cubicBezTo>
                      <a:pt x="265" y="345"/>
                      <a:pt x="209" y="343"/>
                      <a:pt x="154" y="355"/>
                    </a:cubicBezTo>
                    <a:cubicBezTo>
                      <a:pt x="93" y="367"/>
                      <a:pt x="46" y="410"/>
                      <a:pt x="1" y="453"/>
                    </a:cubicBezTo>
                    <a:lnTo>
                      <a:pt x="275" y="1134"/>
                    </a:lnTo>
                    <a:cubicBezTo>
                      <a:pt x="434" y="1116"/>
                      <a:pt x="1079" y="1016"/>
                      <a:pt x="1253" y="459"/>
                    </a:cubicBez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2477;p38">
                <a:extLst>
                  <a:ext uri="{FF2B5EF4-FFF2-40B4-BE49-F238E27FC236}">
                    <a16:creationId xmlns:a16="http://schemas.microsoft.com/office/drawing/2014/main" id="{2693BCC0-A416-417E-830A-C0FF14684701}"/>
                  </a:ext>
                </a:extLst>
              </p:cNvPr>
              <p:cNvSpPr/>
              <p:nvPr/>
            </p:nvSpPr>
            <p:spPr>
              <a:xfrm>
                <a:off x="5623449" y="2254126"/>
                <a:ext cx="117075" cy="8094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3" extrusionOk="0">
                    <a:moveTo>
                      <a:pt x="495" y="1"/>
                    </a:moveTo>
                    <a:cubicBezTo>
                      <a:pt x="490" y="1"/>
                      <a:pt x="485" y="2"/>
                      <a:pt x="481" y="4"/>
                    </a:cubicBezTo>
                    <a:lnTo>
                      <a:pt x="17" y="317"/>
                    </a:lnTo>
                    <a:cubicBezTo>
                      <a:pt x="3" y="325"/>
                      <a:pt x="0" y="340"/>
                      <a:pt x="9" y="352"/>
                    </a:cubicBezTo>
                    <a:cubicBezTo>
                      <a:pt x="13" y="358"/>
                      <a:pt x="21" y="362"/>
                      <a:pt x="29" y="362"/>
                    </a:cubicBezTo>
                    <a:cubicBezTo>
                      <a:pt x="33" y="362"/>
                      <a:pt x="39" y="360"/>
                      <a:pt x="43" y="360"/>
                    </a:cubicBezTo>
                    <a:lnTo>
                      <a:pt x="510" y="49"/>
                    </a:lnTo>
                    <a:cubicBezTo>
                      <a:pt x="522" y="41"/>
                      <a:pt x="524" y="25"/>
                      <a:pt x="518" y="12"/>
                    </a:cubicBezTo>
                    <a:cubicBezTo>
                      <a:pt x="513" y="4"/>
                      <a:pt x="503" y="1"/>
                      <a:pt x="495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2478;p38">
                <a:extLst>
                  <a:ext uri="{FF2B5EF4-FFF2-40B4-BE49-F238E27FC236}">
                    <a16:creationId xmlns:a16="http://schemas.microsoft.com/office/drawing/2014/main" id="{40E62C87-A741-4E4B-BC6A-9CE54CF0F64F}"/>
                  </a:ext>
                </a:extLst>
              </p:cNvPr>
              <p:cNvSpPr/>
              <p:nvPr/>
            </p:nvSpPr>
            <p:spPr>
              <a:xfrm>
                <a:off x="5661359" y="2309876"/>
                <a:ext cx="121535" cy="90761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07" extrusionOk="0">
                    <a:moveTo>
                      <a:pt x="516" y="1"/>
                    </a:moveTo>
                    <a:cubicBezTo>
                      <a:pt x="511" y="1"/>
                      <a:pt x="506" y="2"/>
                      <a:pt x="502" y="6"/>
                    </a:cubicBezTo>
                    <a:lnTo>
                      <a:pt x="13" y="362"/>
                    </a:lnTo>
                    <a:cubicBezTo>
                      <a:pt x="2" y="368"/>
                      <a:pt x="0" y="386"/>
                      <a:pt x="6" y="397"/>
                    </a:cubicBezTo>
                    <a:cubicBezTo>
                      <a:pt x="13" y="405"/>
                      <a:pt x="21" y="407"/>
                      <a:pt x="27" y="407"/>
                    </a:cubicBezTo>
                    <a:cubicBezTo>
                      <a:pt x="33" y="407"/>
                      <a:pt x="37" y="405"/>
                      <a:pt x="43" y="403"/>
                    </a:cubicBezTo>
                    <a:lnTo>
                      <a:pt x="532" y="47"/>
                    </a:lnTo>
                    <a:cubicBezTo>
                      <a:pt x="540" y="39"/>
                      <a:pt x="544" y="20"/>
                      <a:pt x="536" y="10"/>
                    </a:cubicBezTo>
                    <a:cubicBezTo>
                      <a:pt x="532" y="4"/>
                      <a:pt x="524" y="1"/>
                      <a:pt x="516" y="1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2479;p38">
                <a:extLst>
                  <a:ext uri="{FF2B5EF4-FFF2-40B4-BE49-F238E27FC236}">
                    <a16:creationId xmlns:a16="http://schemas.microsoft.com/office/drawing/2014/main" id="{5A377E83-097E-49E3-8E2E-4EE2300CA3CD}"/>
                  </a:ext>
                </a:extLst>
              </p:cNvPr>
              <p:cNvSpPr/>
              <p:nvPr/>
            </p:nvSpPr>
            <p:spPr>
              <a:xfrm>
                <a:off x="5699269" y="2366964"/>
                <a:ext cx="136030" cy="9901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444" extrusionOk="0">
                    <a:moveTo>
                      <a:pt x="581" y="0"/>
                    </a:moveTo>
                    <a:cubicBezTo>
                      <a:pt x="575" y="0"/>
                      <a:pt x="569" y="2"/>
                      <a:pt x="565" y="6"/>
                    </a:cubicBezTo>
                    <a:lnTo>
                      <a:pt x="12" y="396"/>
                    </a:lnTo>
                    <a:cubicBezTo>
                      <a:pt x="4" y="404"/>
                      <a:pt x="0" y="423"/>
                      <a:pt x="8" y="433"/>
                    </a:cubicBezTo>
                    <a:cubicBezTo>
                      <a:pt x="14" y="439"/>
                      <a:pt x="21" y="443"/>
                      <a:pt x="29" y="443"/>
                    </a:cubicBezTo>
                    <a:cubicBezTo>
                      <a:pt x="35" y="443"/>
                      <a:pt x="39" y="443"/>
                      <a:pt x="45" y="437"/>
                    </a:cubicBezTo>
                    <a:lnTo>
                      <a:pt x="597" y="46"/>
                    </a:lnTo>
                    <a:cubicBezTo>
                      <a:pt x="606" y="38"/>
                      <a:pt x="610" y="20"/>
                      <a:pt x="602" y="10"/>
                    </a:cubicBezTo>
                    <a:cubicBezTo>
                      <a:pt x="597" y="4"/>
                      <a:pt x="589" y="0"/>
                      <a:pt x="581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2480;p38">
                <a:extLst>
                  <a:ext uri="{FF2B5EF4-FFF2-40B4-BE49-F238E27FC236}">
                    <a16:creationId xmlns:a16="http://schemas.microsoft.com/office/drawing/2014/main" id="{1D0A9AF8-4F07-46D7-A15A-C55BEFCA5414}"/>
                  </a:ext>
                </a:extLst>
              </p:cNvPr>
              <p:cNvSpPr/>
              <p:nvPr/>
            </p:nvSpPr>
            <p:spPr>
              <a:xfrm>
                <a:off x="5736956" y="2424051"/>
                <a:ext cx="148964" cy="10704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80" extrusionOk="0">
                    <a:moveTo>
                      <a:pt x="640" y="0"/>
                    </a:moveTo>
                    <a:cubicBezTo>
                      <a:pt x="635" y="0"/>
                      <a:pt x="629" y="2"/>
                      <a:pt x="625" y="5"/>
                    </a:cubicBezTo>
                    <a:lnTo>
                      <a:pt x="13" y="435"/>
                    </a:lnTo>
                    <a:cubicBezTo>
                      <a:pt x="3" y="443"/>
                      <a:pt x="1" y="459"/>
                      <a:pt x="9" y="470"/>
                    </a:cubicBezTo>
                    <a:cubicBezTo>
                      <a:pt x="13" y="478"/>
                      <a:pt x="21" y="480"/>
                      <a:pt x="30" y="480"/>
                    </a:cubicBezTo>
                    <a:cubicBezTo>
                      <a:pt x="34" y="480"/>
                      <a:pt x="40" y="480"/>
                      <a:pt x="44" y="476"/>
                    </a:cubicBezTo>
                    <a:lnTo>
                      <a:pt x="656" y="46"/>
                    </a:lnTo>
                    <a:cubicBezTo>
                      <a:pt x="666" y="38"/>
                      <a:pt x="668" y="20"/>
                      <a:pt x="660" y="9"/>
                    </a:cubicBezTo>
                    <a:cubicBezTo>
                      <a:pt x="655" y="3"/>
                      <a:pt x="647" y="0"/>
                      <a:pt x="64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2481;p38">
                <a:extLst>
                  <a:ext uri="{FF2B5EF4-FFF2-40B4-BE49-F238E27FC236}">
                    <a16:creationId xmlns:a16="http://schemas.microsoft.com/office/drawing/2014/main" id="{4F351E8E-B7E2-443B-916A-613A8A2DBCFC}"/>
                  </a:ext>
                </a:extLst>
              </p:cNvPr>
              <p:cNvSpPr/>
              <p:nvPr/>
            </p:nvSpPr>
            <p:spPr>
              <a:xfrm>
                <a:off x="5550974" y="2166710"/>
                <a:ext cx="189550" cy="129563"/>
              </a:xfrm>
              <a:custGeom>
                <a:avLst/>
                <a:gdLst/>
                <a:ahLst/>
                <a:cxnLst/>
                <a:rect l="l" t="t" r="r" b="b"/>
                <a:pathLst>
                  <a:path w="850" h="581" extrusionOk="0">
                    <a:moveTo>
                      <a:pt x="790" y="0"/>
                    </a:moveTo>
                    <a:cubicBezTo>
                      <a:pt x="782" y="0"/>
                      <a:pt x="773" y="3"/>
                      <a:pt x="765" y="7"/>
                    </a:cubicBezTo>
                    <a:lnTo>
                      <a:pt x="31" y="488"/>
                    </a:lnTo>
                    <a:cubicBezTo>
                      <a:pt x="8" y="505"/>
                      <a:pt x="0" y="535"/>
                      <a:pt x="17" y="558"/>
                    </a:cubicBezTo>
                    <a:cubicBezTo>
                      <a:pt x="25" y="574"/>
                      <a:pt x="41" y="580"/>
                      <a:pt x="57" y="580"/>
                    </a:cubicBezTo>
                    <a:cubicBezTo>
                      <a:pt x="68" y="580"/>
                      <a:pt x="76" y="578"/>
                      <a:pt x="86" y="574"/>
                    </a:cubicBezTo>
                    <a:lnTo>
                      <a:pt x="819" y="93"/>
                    </a:lnTo>
                    <a:cubicBezTo>
                      <a:pt x="843" y="77"/>
                      <a:pt x="849" y="46"/>
                      <a:pt x="835" y="24"/>
                    </a:cubicBezTo>
                    <a:cubicBezTo>
                      <a:pt x="824" y="9"/>
                      <a:pt x="807" y="0"/>
                      <a:pt x="790" y="0"/>
                    </a:cubicBezTo>
                    <a:close/>
                  </a:path>
                </a:pathLst>
              </a:custGeom>
              <a:solidFill>
                <a:srgbClr val="C0D3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2482;p38">
                <a:extLst>
                  <a:ext uri="{FF2B5EF4-FFF2-40B4-BE49-F238E27FC236}">
                    <a16:creationId xmlns:a16="http://schemas.microsoft.com/office/drawing/2014/main" id="{F06576FE-681F-4B33-85C0-346412F6BDF0}"/>
                  </a:ext>
                </a:extLst>
              </p:cNvPr>
              <p:cNvSpPr/>
              <p:nvPr/>
            </p:nvSpPr>
            <p:spPr>
              <a:xfrm>
                <a:off x="5803632" y="2118542"/>
                <a:ext cx="467854" cy="41455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59" extrusionOk="0">
                    <a:moveTo>
                      <a:pt x="412" y="1"/>
                    </a:moveTo>
                    <a:cubicBezTo>
                      <a:pt x="375" y="1"/>
                      <a:pt x="338" y="8"/>
                      <a:pt x="305" y="25"/>
                    </a:cubicBezTo>
                    <a:cubicBezTo>
                      <a:pt x="242" y="58"/>
                      <a:pt x="205" y="127"/>
                      <a:pt x="172" y="189"/>
                    </a:cubicBezTo>
                    <a:cubicBezTo>
                      <a:pt x="123" y="281"/>
                      <a:pt x="78" y="375"/>
                      <a:pt x="29" y="467"/>
                    </a:cubicBezTo>
                    <a:cubicBezTo>
                      <a:pt x="17" y="489"/>
                      <a:pt x="7" y="514"/>
                      <a:pt x="3" y="538"/>
                    </a:cubicBezTo>
                    <a:cubicBezTo>
                      <a:pt x="1" y="565"/>
                      <a:pt x="9" y="592"/>
                      <a:pt x="29" y="608"/>
                    </a:cubicBezTo>
                    <a:cubicBezTo>
                      <a:pt x="37" y="613"/>
                      <a:pt x="46" y="616"/>
                      <a:pt x="55" y="616"/>
                    </a:cubicBezTo>
                    <a:cubicBezTo>
                      <a:pt x="71" y="616"/>
                      <a:pt x="87" y="607"/>
                      <a:pt x="93" y="592"/>
                    </a:cubicBezTo>
                    <a:lnTo>
                      <a:pt x="93" y="592"/>
                    </a:lnTo>
                    <a:cubicBezTo>
                      <a:pt x="84" y="628"/>
                      <a:pt x="113" y="674"/>
                      <a:pt x="142" y="698"/>
                    </a:cubicBezTo>
                    <a:cubicBezTo>
                      <a:pt x="162" y="715"/>
                      <a:pt x="188" y="724"/>
                      <a:pt x="213" y="724"/>
                    </a:cubicBezTo>
                    <a:cubicBezTo>
                      <a:pt x="225" y="724"/>
                      <a:pt x="236" y="722"/>
                      <a:pt x="246" y="719"/>
                    </a:cubicBezTo>
                    <a:cubicBezTo>
                      <a:pt x="270" y="763"/>
                      <a:pt x="326" y="794"/>
                      <a:pt x="379" y="794"/>
                    </a:cubicBezTo>
                    <a:cubicBezTo>
                      <a:pt x="394" y="794"/>
                      <a:pt x="408" y="791"/>
                      <a:pt x="422" y="786"/>
                    </a:cubicBezTo>
                    <a:cubicBezTo>
                      <a:pt x="432" y="813"/>
                      <a:pt x="481" y="845"/>
                      <a:pt x="510" y="845"/>
                    </a:cubicBezTo>
                    <a:cubicBezTo>
                      <a:pt x="539" y="845"/>
                      <a:pt x="565" y="827"/>
                      <a:pt x="576" y="802"/>
                    </a:cubicBezTo>
                    <a:cubicBezTo>
                      <a:pt x="602" y="838"/>
                      <a:pt x="651" y="861"/>
                      <a:pt x="696" y="861"/>
                    </a:cubicBezTo>
                    <a:cubicBezTo>
                      <a:pt x="721" y="861"/>
                      <a:pt x="745" y="854"/>
                      <a:pt x="764" y="837"/>
                    </a:cubicBezTo>
                    <a:cubicBezTo>
                      <a:pt x="837" y="1001"/>
                      <a:pt x="907" y="1181"/>
                      <a:pt x="995" y="1338"/>
                    </a:cubicBezTo>
                    <a:cubicBezTo>
                      <a:pt x="1064" y="1465"/>
                      <a:pt x="1142" y="1590"/>
                      <a:pt x="1247" y="1686"/>
                    </a:cubicBezTo>
                    <a:cubicBezTo>
                      <a:pt x="1351" y="1786"/>
                      <a:pt x="1486" y="1858"/>
                      <a:pt x="1629" y="1858"/>
                    </a:cubicBezTo>
                    <a:cubicBezTo>
                      <a:pt x="1811" y="1858"/>
                      <a:pt x="1987" y="1731"/>
                      <a:pt x="2044" y="1557"/>
                    </a:cubicBezTo>
                    <a:cubicBezTo>
                      <a:pt x="2098" y="1388"/>
                      <a:pt x="2042" y="1195"/>
                      <a:pt x="1934" y="1056"/>
                    </a:cubicBezTo>
                    <a:cubicBezTo>
                      <a:pt x="1828" y="913"/>
                      <a:pt x="1674" y="813"/>
                      <a:pt x="1517" y="729"/>
                    </a:cubicBezTo>
                    <a:cubicBezTo>
                      <a:pt x="1361" y="643"/>
                      <a:pt x="1148" y="610"/>
                      <a:pt x="1042" y="467"/>
                    </a:cubicBezTo>
                    <a:cubicBezTo>
                      <a:pt x="968" y="371"/>
                      <a:pt x="893" y="270"/>
                      <a:pt x="805" y="187"/>
                    </a:cubicBezTo>
                    <a:cubicBezTo>
                      <a:pt x="715" y="101"/>
                      <a:pt x="604" y="35"/>
                      <a:pt x="483" y="9"/>
                    </a:cubicBezTo>
                    <a:cubicBezTo>
                      <a:pt x="461" y="4"/>
                      <a:pt x="437" y="1"/>
                      <a:pt x="412" y="1"/>
                    </a:cubicBezTo>
                    <a:close/>
                  </a:path>
                </a:pathLst>
              </a:custGeom>
              <a:solidFill>
                <a:srgbClr val="C46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2483;p38">
                <a:extLst>
                  <a:ext uri="{FF2B5EF4-FFF2-40B4-BE49-F238E27FC236}">
                    <a16:creationId xmlns:a16="http://schemas.microsoft.com/office/drawing/2014/main" id="{0ECB2549-6C20-4FEE-8E15-A61F016D95E3}"/>
                  </a:ext>
                </a:extLst>
              </p:cNvPr>
              <p:cNvSpPr/>
              <p:nvPr/>
            </p:nvSpPr>
            <p:spPr>
              <a:xfrm>
                <a:off x="5279361" y="2903723"/>
                <a:ext cx="1561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2484;p38">
                <a:extLst>
                  <a:ext uri="{FF2B5EF4-FFF2-40B4-BE49-F238E27FC236}">
                    <a16:creationId xmlns:a16="http://schemas.microsoft.com/office/drawing/2014/main" id="{6646D0CC-CD6D-4BB5-8822-C5772719BE1A}"/>
                  </a:ext>
                </a:extLst>
              </p:cNvPr>
              <p:cNvSpPr/>
              <p:nvPr/>
            </p:nvSpPr>
            <p:spPr>
              <a:xfrm>
                <a:off x="5588661" y="2903723"/>
                <a:ext cx="669" cy="22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2485;p38">
                <a:extLst>
                  <a:ext uri="{FF2B5EF4-FFF2-40B4-BE49-F238E27FC236}">
                    <a16:creationId xmlns:a16="http://schemas.microsoft.com/office/drawing/2014/main" id="{78B1D8E8-99BD-4779-98D2-1D2EA95F1D1A}"/>
                  </a:ext>
                </a:extLst>
              </p:cNvPr>
              <p:cNvSpPr/>
              <p:nvPr/>
            </p:nvSpPr>
            <p:spPr>
              <a:xfrm>
                <a:off x="5260629" y="2633225"/>
                <a:ext cx="348326" cy="9276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416" extrusionOk="0">
                    <a:moveTo>
                      <a:pt x="1" y="0"/>
                    </a:moveTo>
                    <a:lnTo>
                      <a:pt x="130" y="416"/>
                    </a:lnTo>
                    <a:lnTo>
                      <a:pt x="1433" y="416"/>
                    </a:lnTo>
                    <a:lnTo>
                      <a:pt x="1562" y="0"/>
                    </a:lnTo>
                    <a:close/>
                  </a:path>
                </a:pathLst>
              </a:custGeom>
              <a:solidFill>
                <a:srgbClr val="DAEA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Google Shape;2486;p38">
                <a:extLst>
                  <a:ext uri="{FF2B5EF4-FFF2-40B4-BE49-F238E27FC236}">
                    <a16:creationId xmlns:a16="http://schemas.microsoft.com/office/drawing/2014/main" id="{19204B5F-74F9-4DBF-8C0F-DCB79E546895}"/>
                  </a:ext>
                </a:extLst>
              </p:cNvPr>
              <p:cNvSpPr/>
              <p:nvPr/>
            </p:nvSpPr>
            <p:spPr>
              <a:xfrm>
                <a:off x="5278469" y="2573907"/>
                <a:ext cx="31242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16" extrusionOk="0">
                    <a:moveTo>
                      <a:pt x="1" y="0"/>
                    </a:moveTo>
                    <a:lnTo>
                      <a:pt x="117" y="315"/>
                    </a:lnTo>
                    <a:lnTo>
                      <a:pt x="1284" y="315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Google Shape;2487;p38">
                <a:extLst>
                  <a:ext uri="{FF2B5EF4-FFF2-40B4-BE49-F238E27FC236}">
                    <a16:creationId xmlns:a16="http://schemas.microsoft.com/office/drawing/2014/main" id="{2A47C951-6799-4D9F-928B-362614CB799B}"/>
                  </a:ext>
                </a:extLst>
              </p:cNvPr>
              <p:cNvSpPr/>
              <p:nvPr/>
            </p:nvSpPr>
            <p:spPr>
              <a:xfrm>
                <a:off x="5173214" y="2714843"/>
                <a:ext cx="523381" cy="548134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458" extrusionOk="0">
                    <a:moveTo>
                      <a:pt x="434" y="0"/>
                    </a:moveTo>
                    <a:lnTo>
                      <a:pt x="557" y="393"/>
                    </a:lnTo>
                    <a:cubicBezTo>
                      <a:pt x="557" y="393"/>
                      <a:pt x="422" y="667"/>
                      <a:pt x="422" y="759"/>
                    </a:cubicBezTo>
                    <a:cubicBezTo>
                      <a:pt x="422" y="844"/>
                      <a:pt x="475" y="847"/>
                      <a:pt x="484" y="847"/>
                    </a:cubicBezTo>
                    <a:cubicBezTo>
                      <a:pt x="485" y="847"/>
                      <a:pt x="485" y="847"/>
                      <a:pt x="485" y="847"/>
                    </a:cubicBezTo>
                    <a:lnTo>
                      <a:pt x="485" y="847"/>
                    </a:lnTo>
                    <a:cubicBezTo>
                      <a:pt x="485" y="847"/>
                      <a:pt x="119" y="1578"/>
                      <a:pt x="33" y="1938"/>
                    </a:cubicBezTo>
                    <a:cubicBezTo>
                      <a:pt x="0" y="2075"/>
                      <a:pt x="21" y="2179"/>
                      <a:pt x="55" y="2261"/>
                    </a:cubicBezTo>
                    <a:cubicBezTo>
                      <a:pt x="113" y="2384"/>
                      <a:pt x="237" y="2458"/>
                      <a:pt x="370" y="2458"/>
                    </a:cubicBezTo>
                    <a:lnTo>
                      <a:pt x="1976" y="2458"/>
                    </a:lnTo>
                    <a:cubicBezTo>
                      <a:pt x="2109" y="2458"/>
                      <a:pt x="2236" y="2384"/>
                      <a:pt x="2292" y="2261"/>
                    </a:cubicBezTo>
                    <a:cubicBezTo>
                      <a:pt x="2326" y="2179"/>
                      <a:pt x="2347" y="2075"/>
                      <a:pt x="2314" y="1938"/>
                    </a:cubicBezTo>
                    <a:cubicBezTo>
                      <a:pt x="2226" y="1580"/>
                      <a:pt x="1862" y="847"/>
                      <a:pt x="1862" y="847"/>
                    </a:cubicBezTo>
                    <a:lnTo>
                      <a:pt x="1862" y="847"/>
                    </a:lnTo>
                    <a:cubicBezTo>
                      <a:pt x="1862" y="847"/>
                      <a:pt x="1863" y="848"/>
                      <a:pt x="1864" y="848"/>
                    </a:cubicBezTo>
                    <a:cubicBezTo>
                      <a:pt x="1876" y="848"/>
                      <a:pt x="1925" y="843"/>
                      <a:pt x="1925" y="759"/>
                    </a:cubicBezTo>
                    <a:cubicBezTo>
                      <a:pt x="1925" y="665"/>
                      <a:pt x="1790" y="393"/>
                      <a:pt x="1790" y="393"/>
                    </a:cubicBez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2488;p38">
                <a:extLst>
                  <a:ext uri="{FF2B5EF4-FFF2-40B4-BE49-F238E27FC236}">
                    <a16:creationId xmlns:a16="http://schemas.microsoft.com/office/drawing/2014/main" id="{EC6B2A23-81A9-4A37-A073-659B3132AAB0}"/>
                  </a:ext>
                </a:extLst>
              </p:cNvPr>
              <p:cNvSpPr/>
              <p:nvPr/>
            </p:nvSpPr>
            <p:spPr>
              <a:xfrm>
                <a:off x="5269772" y="2714843"/>
                <a:ext cx="330263" cy="8786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394" extrusionOk="0">
                    <a:moveTo>
                      <a:pt x="1" y="0"/>
                    </a:moveTo>
                    <a:lnTo>
                      <a:pt x="122" y="393"/>
                    </a:lnTo>
                    <a:lnTo>
                      <a:pt x="1357" y="39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2489;p38">
                <a:extLst>
                  <a:ext uri="{FF2B5EF4-FFF2-40B4-BE49-F238E27FC236}">
                    <a16:creationId xmlns:a16="http://schemas.microsoft.com/office/drawing/2014/main" id="{480D49C9-8770-4CDE-BEA3-0F4EB95BF44A}"/>
                  </a:ext>
                </a:extLst>
              </p:cNvPr>
              <p:cNvSpPr/>
              <p:nvPr/>
            </p:nvSpPr>
            <p:spPr>
              <a:xfrm>
                <a:off x="5267096" y="2802481"/>
                <a:ext cx="336061" cy="10146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455" extrusionOk="0">
                    <a:moveTo>
                      <a:pt x="136" y="0"/>
                    </a:moveTo>
                    <a:cubicBezTo>
                      <a:pt x="136" y="0"/>
                      <a:pt x="1" y="274"/>
                      <a:pt x="1" y="366"/>
                    </a:cubicBezTo>
                    <a:cubicBezTo>
                      <a:pt x="1" y="446"/>
                      <a:pt x="46" y="454"/>
                      <a:pt x="58" y="454"/>
                    </a:cubicBezTo>
                    <a:lnTo>
                      <a:pt x="1445" y="454"/>
                    </a:lnTo>
                    <a:cubicBezTo>
                      <a:pt x="1457" y="454"/>
                      <a:pt x="1506" y="448"/>
                      <a:pt x="1506" y="366"/>
                    </a:cubicBezTo>
                    <a:cubicBezTo>
                      <a:pt x="1506" y="272"/>
                      <a:pt x="1371" y="0"/>
                      <a:pt x="1371" y="0"/>
                    </a:cubicBezTo>
                    <a:close/>
                  </a:path>
                </a:pathLst>
              </a:custGeom>
              <a:solidFill>
                <a:srgbClr val="F7F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2490;p38">
                <a:extLst>
                  <a:ext uri="{FF2B5EF4-FFF2-40B4-BE49-F238E27FC236}">
                    <a16:creationId xmlns:a16="http://schemas.microsoft.com/office/drawing/2014/main" id="{0029E507-5D4A-41A2-98F9-CF8E00B4339E}"/>
                  </a:ext>
                </a:extLst>
              </p:cNvPr>
              <p:cNvSpPr/>
              <p:nvPr/>
            </p:nvSpPr>
            <p:spPr>
              <a:xfrm>
                <a:off x="5172322" y="2903723"/>
                <a:ext cx="524273" cy="35925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1611" extrusionOk="0">
                    <a:moveTo>
                      <a:pt x="487" y="0"/>
                    </a:moveTo>
                    <a:cubicBezTo>
                      <a:pt x="487" y="0"/>
                      <a:pt x="121" y="731"/>
                      <a:pt x="35" y="1091"/>
                    </a:cubicBezTo>
                    <a:cubicBezTo>
                      <a:pt x="0" y="1228"/>
                      <a:pt x="20" y="1332"/>
                      <a:pt x="57" y="1414"/>
                    </a:cubicBezTo>
                    <a:cubicBezTo>
                      <a:pt x="113" y="1537"/>
                      <a:pt x="239" y="1611"/>
                      <a:pt x="372" y="1611"/>
                    </a:cubicBezTo>
                    <a:lnTo>
                      <a:pt x="1978" y="1611"/>
                    </a:lnTo>
                    <a:cubicBezTo>
                      <a:pt x="2111" y="1611"/>
                      <a:pt x="2238" y="1537"/>
                      <a:pt x="2291" y="1414"/>
                    </a:cubicBezTo>
                    <a:cubicBezTo>
                      <a:pt x="2330" y="1332"/>
                      <a:pt x="2351" y="1228"/>
                      <a:pt x="2318" y="1091"/>
                    </a:cubicBezTo>
                    <a:cubicBezTo>
                      <a:pt x="2230" y="733"/>
                      <a:pt x="1866" y="0"/>
                      <a:pt x="1866" y="0"/>
                    </a:cubicBezTo>
                    <a:close/>
                  </a:path>
                </a:pathLst>
              </a:custGeom>
              <a:solidFill>
                <a:srgbClr val="DEE8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2491;p38">
                <a:extLst>
                  <a:ext uri="{FF2B5EF4-FFF2-40B4-BE49-F238E27FC236}">
                    <a16:creationId xmlns:a16="http://schemas.microsoft.com/office/drawing/2014/main" id="{D6EFBD56-5D0D-41E4-824A-8BA050C95B5B}"/>
                  </a:ext>
                </a:extLst>
              </p:cNvPr>
              <p:cNvSpPr/>
              <p:nvPr/>
            </p:nvSpPr>
            <p:spPr>
              <a:xfrm>
                <a:off x="5185033" y="3021021"/>
                <a:ext cx="499297" cy="230136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032" extrusionOk="0">
                    <a:moveTo>
                      <a:pt x="1999" y="0"/>
                    </a:moveTo>
                    <a:cubicBezTo>
                      <a:pt x="1815" y="133"/>
                      <a:pt x="1568" y="184"/>
                      <a:pt x="1351" y="193"/>
                    </a:cubicBezTo>
                    <a:cubicBezTo>
                      <a:pt x="1335" y="193"/>
                      <a:pt x="1320" y="193"/>
                      <a:pt x="1305" y="193"/>
                    </a:cubicBezTo>
                    <a:cubicBezTo>
                      <a:pt x="984" y="193"/>
                      <a:pt x="672" y="75"/>
                      <a:pt x="351" y="75"/>
                    </a:cubicBezTo>
                    <a:cubicBezTo>
                      <a:pt x="301" y="75"/>
                      <a:pt x="251" y="78"/>
                      <a:pt x="201" y="84"/>
                    </a:cubicBezTo>
                    <a:cubicBezTo>
                      <a:pt x="127" y="264"/>
                      <a:pt x="56" y="446"/>
                      <a:pt x="25" y="575"/>
                    </a:cubicBezTo>
                    <a:cubicBezTo>
                      <a:pt x="0" y="684"/>
                      <a:pt x="6" y="778"/>
                      <a:pt x="45" y="866"/>
                    </a:cubicBezTo>
                    <a:cubicBezTo>
                      <a:pt x="92" y="964"/>
                      <a:pt x="197" y="1031"/>
                      <a:pt x="313" y="1031"/>
                    </a:cubicBezTo>
                    <a:lnTo>
                      <a:pt x="1921" y="1031"/>
                    </a:lnTo>
                    <a:cubicBezTo>
                      <a:pt x="2038" y="1031"/>
                      <a:pt x="2142" y="964"/>
                      <a:pt x="2189" y="866"/>
                    </a:cubicBezTo>
                    <a:cubicBezTo>
                      <a:pt x="2232" y="780"/>
                      <a:pt x="2239" y="684"/>
                      <a:pt x="2212" y="575"/>
                    </a:cubicBezTo>
                    <a:cubicBezTo>
                      <a:pt x="2177" y="426"/>
                      <a:pt x="2087" y="205"/>
                      <a:pt x="1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Google Shape;2492;p38">
                <a:extLst>
                  <a:ext uri="{FF2B5EF4-FFF2-40B4-BE49-F238E27FC236}">
                    <a16:creationId xmlns:a16="http://schemas.microsoft.com/office/drawing/2014/main" id="{DCA5EF79-35AD-41BF-AE10-B0327D7F44C2}"/>
                  </a:ext>
                </a:extLst>
              </p:cNvPr>
              <p:cNvSpPr/>
              <p:nvPr/>
            </p:nvSpPr>
            <p:spPr>
              <a:xfrm>
                <a:off x="5328198" y="2789101"/>
                <a:ext cx="112615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5" h="751" extrusionOk="0">
                    <a:moveTo>
                      <a:pt x="393" y="82"/>
                    </a:moveTo>
                    <a:cubicBezTo>
                      <a:pt x="379" y="127"/>
                      <a:pt x="355" y="168"/>
                      <a:pt x="324" y="201"/>
                    </a:cubicBezTo>
                    <a:cubicBezTo>
                      <a:pt x="287" y="242"/>
                      <a:pt x="228" y="293"/>
                      <a:pt x="169" y="296"/>
                    </a:cubicBezTo>
                    <a:cubicBezTo>
                      <a:pt x="160" y="296"/>
                      <a:pt x="157" y="296"/>
                      <a:pt x="156" y="296"/>
                    </a:cubicBezTo>
                    <a:cubicBezTo>
                      <a:pt x="155" y="296"/>
                      <a:pt x="158" y="295"/>
                      <a:pt x="160" y="289"/>
                    </a:cubicBezTo>
                    <a:cubicBezTo>
                      <a:pt x="169" y="273"/>
                      <a:pt x="177" y="259"/>
                      <a:pt x="187" y="244"/>
                    </a:cubicBezTo>
                    <a:cubicBezTo>
                      <a:pt x="205" y="216"/>
                      <a:pt x="228" y="193"/>
                      <a:pt x="250" y="171"/>
                    </a:cubicBezTo>
                    <a:cubicBezTo>
                      <a:pt x="292" y="131"/>
                      <a:pt x="340" y="102"/>
                      <a:pt x="393" y="82"/>
                    </a:cubicBezTo>
                    <a:close/>
                    <a:moveTo>
                      <a:pt x="449" y="0"/>
                    </a:moveTo>
                    <a:cubicBezTo>
                      <a:pt x="441" y="0"/>
                      <a:pt x="433" y="2"/>
                      <a:pt x="426" y="5"/>
                    </a:cubicBezTo>
                    <a:lnTo>
                      <a:pt x="426" y="5"/>
                    </a:lnTo>
                    <a:cubicBezTo>
                      <a:pt x="424" y="5"/>
                      <a:pt x="421" y="4"/>
                      <a:pt x="417" y="4"/>
                    </a:cubicBezTo>
                    <a:cubicBezTo>
                      <a:pt x="415" y="4"/>
                      <a:pt x="413" y="4"/>
                      <a:pt x="410" y="5"/>
                    </a:cubicBezTo>
                    <a:cubicBezTo>
                      <a:pt x="318" y="23"/>
                      <a:pt x="230" y="66"/>
                      <a:pt x="164" y="132"/>
                    </a:cubicBezTo>
                    <a:cubicBezTo>
                      <a:pt x="109" y="187"/>
                      <a:pt x="1" y="324"/>
                      <a:pt x="115" y="375"/>
                    </a:cubicBezTo>
                    <a:cubicBezTo>
                      <a:pt x="133" y="384"/>
                      <a:pt x="152" y="387"/>
                      <a:pt x="171" y="387"/>
                    </a:cubicBezTo>
                    <a:cubicBezTo>
                      <a:pt x="240" y="387"/>
                      <a:pt x="315" y="340"/>
                      <a:pt x="363" y="300"/>
                    </a:cubicBezTo>
                    <a:cubicBezTo>
                      <a:pt x="371" y="293"/>
                      <a:pt x="379" y="286"/>
                      <a:pt x="386" y="278"/>
                    </a:cubicBezTo>
                    <a:lnTo>
                      <a:pt x="386" y="278"/>
                    </a:lnTo>
                    <a:cubicBezTo>
                      <a:pt x="379" y="325"/>
                      <a:pt x="368" y="371"/>
                      <a:pt x="353" y="416"/>
                    </a:cubicBezTo>
                    <a:cubicBezTo>
                      <a:pt x="318" y="516"/>
                      <a:pt x="256" y="596"/>
                      <a:pt x="175" y="660"/>
                    </a:cubicBezTo>
                    <a:cubicBezTo>
                      <a:pt x="133" y="689"/>
                      <a:pt x="156" y="750"/>
                      <a:pt x="197" y="750"/>
                    </a:cubicBezTo>
                    <a:cubicBezTo>
                      <a:pt x="205" y="750"/>
                      <a:pt x="213" y="748"/>
                      <a:pt x="222" y="744"/>
                    </a:cubicBezTo>
                    <a:cubicBezTo>
                      <a:pt x="330" y="688"/>
                      <a:pt x="402" y="574"/>
                      <a:pt x="445" y="465"/>
                    </a:cubicBezTo>
                    <a:cubicBezTo>
                      <a:pt x="496" y="334"/>
                      <a:pt x="504" y="191"/>
                      <a:pt x="504" y="50"/>
                    </a:cubicBezTo>
                    <a:cubicBezTo>
                      <a:pt x="504" y="19"/>
                      <a:pt x="476" y="0"/>
                      <a:pt x="449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2493;p38">
                <a:extLst>
                  <a:ext uri="{FF2B5EF4-FFF2-40B4-BE49-F238E27FC236}">
                    <a16:creationId xmlns:a16="http://schemas.microsoft.com/office/drawing/2014/main" id="{0134CA02-9915-4ED8-868E-D8D84ADC4CA0}"/>
                  </a:ext>
                </a:extLst>
              </p:cNvPr>
              <p:cNvSpPr/>
              <p:nvPr/>
            </p:nvSpPr>
            <p:spPr>
              <a:xfrm>
                <a:off x="5429886" y="2788655"/>
                <a:ext cx="112169" cy="16747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51" extrusionOk="0">
                    <a:moveTo>
                      <a:pt x="111" y="81"/>
                    </a:moveTo>
                    <a:lnTo>
                      <a:pt x="111" y="81"/>
                    </a:lnTo>
                    <a:cubicBezTo>
                      <a:pt x="163" y="100"/>
                      <a:pt x="209" y="128"/>
                      <a:pt x="251" y="165"/>
                    </a:cubicBezTo>
                    <a:cubicBezTo>
                      <a:pt x="275" y="189"/>
                      <a:pt x="296" y="212"/>
                      <a:pt x="316" y="240"/>
                    </a:cubicBezTo>
                    <a:cubicBezTo>
                      <a:pt x="326" y="253"/>
                      <a:pt x="334" y="267"/>
                      <a:pt x="343" y="283"/>
                    </a:cubicBezTo>
                    <a:cubicBezTo>
                      <a:pt x="347" y="294"/>
                      <a:pt x="352" y="296"/>
                      <a:pt x="345" y="296"/>
                    </a:cubicBezTo>
                    <a:cubicBezTo>
                      <a:pt x="343" y="296"/>
                      <a:pt x="341" y="295"/>
                      <a:pt x="337" y="295"/>
                    </a:cubicBezTo>
                    <a:cubicBezTo>
                      <a:pt x="281" y="293"/>
                      <a:pt x="222" y="244"/>
                      <a:pt x="183" y="203"/>
                    </a:cubicBezTo>
                    <a:cubicBezTo>
                      <a:pt x="150" y="166"/>
                      <a:pt x="126" y="126"/>
                      <a:pt x="111" y="81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" y="18"/>
                      <a:pt x="1" y="50"/>
                    </a:cubicBezTo>
                    <a:cubicBezTo>
                      <a:pt x="1" y="187"/>
                      <a:pt x="9" y="334"/>
                      <a:pt x="60" y="463"/>
                    </a:cubicBezTo>
                    <a:cubicBezTo>
                      <a:pt x="103" y="574"/>
                      <a:pt x="175" y="686"/>
                      <a:pt x="283" y="744"/>
                    </a:cubicBezTo>
                    <a:cubicBezTo>
                      <a:pt x="292" y="748"/>
                      <a:pt x="300" y="751"/>
                      <a:pt x="308" y="751"/>
                    </a:cubicBezTo>
                    <a:cubicBezTo>
                      <a:pt x="349" y="751"/>
                      <a:pt x="372" y="690"/>
                      <a:pt x="332" y="658"/>
                    </a:cubicBezTo>
                    <a:cubicBezTo>
                      <a:pt x="251" y="594"/>
                      <a:pt x="189" y="514"/>
                      <a:pt x="152" y="416"/>
                    </a:cubicBezTo>
                    <a:cubicBezTo>
                      <a:pt x="137" y="370"/>
                      <a:pt x="126" y="323"/>
                      <a:pt x="118" y="276"/>
                    </a:cubicBezTo>
                    <a:lnTo>
                      <a:pt x="118" y="276"/>
                    </a:lnTo>
                    <a:cubicBezTo>
                      <a:pt x="125" y="283"/>
                      <a:pt x="133" y="289"/>
                      <a:pt x="140" y="295"/>
                    </a:cubicBezTo>
                    <a:cubicBezTo>
                      <a:pt x="189" y="336"/>
                      <a:pt x="266" y="386"/>
                      <a:pt x="337" y="386"/>
                    </a:cubicBezTo>
                    <a:cubicBezTo>
                      <a:pt x="355" y="386"/>
                      <a:pt x="373" y="383"/>
                      <a:pt x="390" y="375"/>
                    </a:cubicBezTo>
                    <a:cubicBezTo>
                      <a:pt x="502" y="324"/>
                      <a:pt x="398" y="187"/>
                      <a:pt x="345" y="134"/>
                    </a:cubicBezTo>
                    <a:cubicBezTo>
                      <a:pt x="277" y="68"/>
                      <a:pt x="189" y="21"/>
                      <a:pt x="93" y="3"/>
                    </a:cubicBezTo>
                    <a:cubicBezTo>
                      <a:pt x="92" y="3"/>
                      <a:pt x="90" y="3"/>
                      <a:pt x="89" y="3"/>
                    </a:cubicBezTo>
                    <a:cubicBezTo>
                      <a:pt x="84" y="3"/>
                      <a:pt x="80" y="3"/>
                      <a:pt x="76" y="5"/>
                    </a:cubicBezTo>
                    <a:lnTo>
                      <a:pt x="76" y="5"/>
                    </a:lnTo>
                    <a:cubicBezTo>
                      <a:pt x="70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BFD3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2494;p38">
                <a:extLst>
                  <a:ext uri="{FF2B5EF4-FFF2-40B4-BE49-F238E27FC236}">
                    <a16:creationId xmlns:a16="http://schemas.microsoft.com/office/drawing/2014/main" id="{8F92EC40-8453-4FAC-80D4-2F6871F235BD}"/>
                  </a:ext>
                </a:extLst>
              </p:cNvPr>
              <p:cNvSpPr/>
              <p:nvPr/>
            </p:nvSpPr>
            <p:spPr>
              <a:xfrm>
                <a:off x="5343808" y="3071641"/>
                <a:ext cx="24307" cy="2430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56" y="0"/>
                    </a:move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5" y="109"/>
                      <a:pt x="56" y="109"/>
                    </a:cubicBezTo>
                    <a:cubicBezTo>
                      <a:pt x="84" y="109"/>
                      <a:pt x="109" y="84"/>
                      <a:pt x="109" y="56"/>
                    </a:cubicBezTo>
                    <a:cubicBezTo>
                      <a:pt x="109" y="25"/>
                      <a:pt x="84" y="0"/>
                      <a:pt x="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2495;p38">
                <a:extLst>
                  <a:ext uri="{FF2B5EF4-FFF2-40B4-BE49-F238E27FC236}">
                    <a16:creationId xmlns:a16="http://schemas.microsoft.com/office/drawing/2014/main" id="{769EEA58-1294-430F-8AF3-C2A36F6F51C5}"/>
                  </a:ext>
                </a:extLst>
              </p:cNvPr>
              <p:cNvSpPr/>
              <p:nvPr/>
            </p:nvSpPr>
            <p:spPr>
              <a:xfrm>
                <a:off x="5435907" y="3152813"/>
                <a:ext cx="42147" cy="4214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5" y="1"/>
                    </a:moveTo>
                    <a:cubicBezTo>
                      <a:pt x="42" y="1"/>
                      <a:pt x="1" y="41"/>
                      <a:pt x="1" y="95"/>
                    </a:cubicBezTo>
                    <a:cubicBezTo>
                      <a:pt x="1" y="148"/>
                      <a:pt x="42" y="189"/>
                      <a:pt x="95" y="189"/>
                    </a:cubicBezTo>
                    <a:cubicBezTo>
                      <a:pt x="148" y="189"/>
                      <a:pt x="189" y="148"/>
                      <a:pt x="189" y="95"/>
                    </a:cubicBezTo>
                    <a:cubicBezTo>
                      <a:pt x="189" y="41"/>
                      <a:pt x="148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2496;p38">
                <a:extLst>
                  <a:ext uri="{FF2B5EF4-FFF2-40B4-BE49-F238E27FC236}">
                    <a16:creationId xmlns:a16="http://schemas.microsoft.com/office/drawing/2014/main" id="{39E61C54-0F2C-4EAB-A306-EF87602A3496}"/>
                  </a:ext>
                </a:extLst>
              </p:cNvPr>
              <p:cNvSpPr/>
              <p:nvPr/>
            </p:nvSpPr>
            <p:spPr>
              <a:xfrm>
                <a:off x="5534918" y="3108213"/>
                <a:ext cx="29882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3" extrusionOk="0">
                    <a:moveTo>
                      <a:pt x="68" y="0"/>
                    </a:moveTo>
                    <a:cubicBezTo>
                      <a:pt x="31" y="0"/>
                      <a:pt x="1" y="31"/>
                      <a:pt x="1" y="68"/>
                    </a:cubicBezTo>
                    <a:cubicBezTo>
                      <a:pt x="1" y="102"/>
                      <a:pt x="31" y="133"/>
                      <a:pt x="68" y="133"/>
                    </a:cubicBezTo>
                    <a:cubicBezTo>
                      <a:pt x="103" y="133"/>
                      <a:pt x="134" y="102"/>
                      <a:pt x="134" y="68"/>
                    </a:cubicBezTo>
                    <a:cubicBezTo>
                      <a:pt x="134" y="31"/>
                      <a:pt x="103" y="0"/>
                      <a:pt x="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2497;p38">
                <a:extLst>
                  <a:ext uri="{FF2B5EF4-FFF2-40B4-BE49-F238E27FC236}">
                    <a16:creationId xmlns:a16="http://schemas.microsoft.com/office/drawing/2014/main" id="{F20395E8-A2BE-4D8B-B892-82060BE0CD7E}"/>
                  </a:ext>
                </a:extLst>
              </p:cNvPr>
              <p:cNvSpPr/>
              <p:nvPr/>
            </p:nvSpPr>
            <p:spPr>
              <a:xfrm>
                <a:off x="5592006" y="3174221"/>
                <a:ext cx="3902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175" h="175" extrusionOk="0">
                    <a:moveTo>
                      <a:pt x="88" y="1"/>
                    </a:moveTo>
                    <a:cubicBezTo>
                      <a:pt x="39" y="1"/>
                      <a:pt x="0" y="40"/>
                      <a:pt x="0" y="89"/>
                    </a:cubicBezTo>
                    <a:cubicBezTo>
                      <a:pt x="0" y="136"/>
                      <a:pt x="39" y="175"/>
                      <a:pt x="88" y="175"/>
                    </a:cubicBezTo>
                    <a:cubicBezTo>
                      <a:pt x="135" y="175"/>
                      <a:pt x="174" y="136"/>
                      <a:pt x="174" y="89"/>
                    </a:cubicBezTo>
                    <a:cubicBezTo>
                      <a:pt x="174" y="40"/>
                      <a:pt x="135" y="1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2498;p38">
                <a:extLst>
                  <a:ext uri="{FF2B5EF4-FFF2-40B4-BE49-F238E27FC236}">
                    <a16:creationId xmlns:a16="http://schemas.microsoft.com/office/drawing/2014/main" id="{B33EA7C4-18B0-40EF-A0C1-F753E5204417}"/>
                  </a:ext>
                </a:extLst>
              </p:cNvPr>
              <p:cNvSpPr/>
              <p:nvPr/>
            </p:nvSpPr>
            <p:spPr>
              <a:xfrm>
                <a:off x="5296755" y="3171099"/>
                <a:ext cx="18509" cy="18509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41" y="0"/>
                    </a:moveTo>
                    <a:cubicBezTo>
                      <a:pt x="19" y="0"/>
                      <a:pt x="1" y="19"/>
                      <a:pt x="1" y="41"/>
                    </a:cubicBezTo>
                    <a:cubicBezTo>
                      <a:pt x="1" y="64"/>
                      <a:pt x="19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9"/>
                      <a:pt x="64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2499;p38">
                <a:extLst>
                  <a:ext uri="{FF2B5EF4-FFF2-40B4-BE49-F238E27FC236}">
                    <a16:creationId xmlns:a16="http://schemas.microsoft.com/office/drawing/2014/main" id="{833CD19C-E7A9-4D3A-9688-2A93E824D772}"/>
                  </a:ext>
                </a:extLst>
              </p:cNvPr>
              <p:cNvSpPr/>
              <p:nvPr/>
            </p:nvSpPr>
            <p:spPr>
              <a:xfrm>
                <a:off x="5419405" y="3115795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1"/>
                    </a:moveTo>
                    <a:cubicBezTo>
                      <a:pt x="21" y="1"/>
                      <a:pt x="1" y="21"/>
                      <a:pt x="1" y="46"/>
                    </a:cubicBezTo>
                    <a:cubicBezTo>
                      <a:pt x="1" y="72"/>
                      <a:pt x="21" y="93"/>
                      <a:pt x="46" y="93"/>
                    </a:cubicBezTo>
                    <a:cubicBezTo>
                      <a:pt x="73" y="93"/>
                      <a:pt x="93" y="72"/>
                      <a:pt x="93" y="46"/>
                    </a:cubicBezTo>
                    <a:cubicBezTo>
                      <a:pt x="93" y="21"/>
                      <a:pt x="73" y="1"/>
                      <a:pt x="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2500;p38">
                <a:extLst>
                  <a:ext uri="{FF2B5EF4-FFF2-40B4-BE49-F238E27FC236}">
                    <a16:creationId xmlns:a16="http://schemas.microsoft.com/office/drawing/2014/main" id="{66817E0C-D193-4A7A-AA71-C3A6CABAB190}"/>
                  </a:ext>
                </a:extLst>
              </p:cNvPr>
              <p:cNvSpPr/>
              <p:nvPr/>
            </p:nvSpPr>
            <p:spPr>
              <a:xfrm>
                <a:off x="5245242" y="3088589"/>
                <a:ext cx="54858" cy="54858"/>
              </a:xfrm>
              <a:custGeom>
                <a:avLst/>
                <a:gdLst/>
                <a:ahLst/>
                <a:cxnLst/>
                <a:rect l="l" t="t" r="r" b="b"/>
                <a:pathLst>
                  <a:path w="246" h="246" extrusionOk="0">
                    <a:moveTo>
                      <a:pt x="123" y="0"/>
                    </a:moveTo>
                    <a:cubicBezTo>
                      <a:pt x="58" y="0"/>
                      <a:pt x="0" y="55"/>
                      <a:pt x="0" y="123"/>
                    </a:cubicBezTo>
                    <a:cubicBezTo>
                      <a:pt x="0" y="188"/>
                      <a:pt x="58" y="246"/>
                      <a:pt x="123" y="246"/>
                    </a:cubicBezTo>
                    <a:cubicBezTo>
                      <a:pt x="191" y="246"/>
                      <a:pt x="246" y="190"/>
                      <a:pt x="246" y="123"/>
                    </a:cubicBezTo>
                    <a:cubicBezTo>
                      <a:pt x="246" y="53"/>
                      <a:pt x="191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2501;p38">
                <a:extLst>
                  <a:ext uri="{FF2B5EF4-FFF2-40B4-BE49-F238E27FC236}">
                    <a16:creationId xmlns:a16="http://schemas.microsoft.com/office/drawing/2014/main" id="{1B7F7B39-EFBD-4D74-903A-B3FF903E142B}"/>
                  </a:ext>
                </a:extLst>
              </p:cNvPr>
              <p:cNvSpPr/>
              <p:nvPr/>
            </p:nvSpPr>
            <p:spPr>
              <a:xfrm>
                <a:off x="5514848" y="3209901"/>
                <a:ext cx="7136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7" y="0"/>
                    </a:moveTo>
                    <a:cubicBezTo>
                      <a:pt x="9" y="0"/>
                      <a:pt x="1" y="6"/>
                      <a:pt x="1" y="15"/>
                    </a:cubicBezTo>
                    <a:cubicBezTo>
                      <a:pt x="1" y="23"/>
                      <a:pt x="9" y="31"/>
                      <a:pt x="17" y="31"/>
                    </a:cubicBezTo>
                    <a:cubicBezTo>
                      <a:pt x="25" y="31"/>
                      <a:pt x="31" y="23"/>
                      <a:pt x="31" y="15"/>
                    </a:cubicBezTo>
                    <a:cubicBezTo>
                      <a:pt x="31" y="6"/>
                      <a:pt x="25" y="0"/>
                      <a:pt x="17" y="0"/>
                    </a:cubicBezTo>
                    <a:close/>
                  </a:path>
                </a:pathLst>
              </a:custGeom>
              <a:solidFill>
                <a:srgbClr val="BB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2502;p38">
                <a:extLst>
                  <a:ext uri="{FF2B5EF4-FFF2-40B4-BE49-F238E27FC236}">
                    <a16:creationId xmlns:a16="http://schemas.microsoft.com/office/drawing/2014/main" id="{47A817E8-804C-4FEB-9AB7-A9CCD8E0A754}"/>
                  </a:ext>
                </a:extLst>
              </p:cNvPr>
              <p:cNvSpPr/>
              <p:nvPr/>
            </p:nvSpPr>
            <p:spPr>
              <a:xfrm>
                <a:off x="5480284" y="3093941"/>
                <a:ext cx="12934" cy="12488"/>
              </a:xfrm>
              <a:custGeom>
                <a:avLst/>
                <a:gdLst/>
                <a:ahLst/>
                <a:cxnLst/>
                <a:rect l="l" t="t" r="r" b="b"/>
                <a:pathLst>
                  <a:path w="58" h="56" extrusionOk="0">
                    <a:moveTo>
                      <a:pt x="29" y="1"/>
                    </a:moveTo>
                    <a:cubicBezTo>
                      <a:pt x="12" y="1"/>
                      <a:pt x="0" y="13"/>
                      <a:pt x="0" y="29"/>
                    </a:cubicBezTo>
                    <a:cubicBezTo>
                      <a:pt x="0" y="44"/>
                      <a:pt x="12" y="56"/>
                      <a:pt x="29" y="56"/>
                    </a:cubicBezTo>
                    <a:cubicBezTo>
                      <a:pt x="45" y="56"/>
                      <a:pt x="57" y="44"/>
                      <a:pt x="57" y="29"/>
                    </a:cubicBezTo>
                    <a:cubicBezTo>
                      <a:pt x="57" y="13"/>
                      <a:pt x="45" y="1"/>
                      <a:pt x="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2503;p38">
                <a:extLst>
                  <a:ext uri="{FF2B5EF4-FFF2-40B4-BE49-F238E27FC236}">
                    <a16:creationId xmlns:a16="http://schemas.microsoft.com/office/drawing/2014/main" id="{227EC931-1DED-492F-9D7B-B6AF9D056F03}"/>
                  </a:ext>
                </a:extLst>
              </p:cNvPr>
              <p:cNvSpPr/>
              <p:nvPr/>
            </p:nvSpPr>
            <p:spPr>
              <a:xfrm>
                <a:off x="5597358" y="3071641"/>
                <a:ext cx="20739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3" h="93" extrusionOk="0">
                    <a:moveTo>
                      <a:pt x="46" y="0"/>
                    </a:moveTo>
                    <a:cubicBezTo>
                      <a:pt x="21" y="0"/>
                      <a:pt x="1" y="21"/>
                      <a:pt x="1" y="47"/>
                    </a:cubicBezTo>
                    <a:cubicBezTo>
                      <a:pt x="1" y="72"/>
                      <a:pt x="21" y="92"/>
                      <a:pt x="46" y="92"/>
                    </a:cubicBezTo>
                    <a:cubicBezTo>
                      <a:pt x="70" y="92"/>
                      <a:pt x="93" y="72"/>
                      <a:pt x="93" y="47"/>
                    </a:cubicBezTo>
                    <a:cubicBezTo>
                      <a:pt x="93" y="21"/>
                      <a:pt x="70" y="0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3" name="Google Shape;2504;p38">
              <a:extLst>
                <a:ext uri="{FF2B5EF4-FFF2-40B4-BE49-F238E27FC236}">
                  <a16:creationId xmlns:a16="http://schemas.microsoft.com/office/drawing/2014/main" id="{13081AFA-CF0F-43B1-AD05-279C1398843E}"/>
                </a:ext>
              </a:extLst>
            </p:cNvPr>
            <p:cNvSpPr/>
            <p:nvPr/>
          </p:nvSpPr>
          <p:spPr>
            <a:xfrm>
              <a:off x="486273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5" name="Google Shape;2401;p38">
            <a:extLst>
              <a:ext uri="{FF2B5EF4-FFF2-40B4-BE49-F238E27FC236}">
                <a16:creationId xmlns:a16="http://schemas.microsoft.com/office/drawing/2014/main" id="{B57A9E34-7EEE-4EF5-9C5A-3A3A1A247974}"/>
              </a:ext>
            </a:extLst>
          </p:cNvPr>
          <p:cNvGrpSpPr/>
          <p:nvPr/>
        </p:nvGrpSpPr>
        <p:grpSpPr>
          <a:xfrm>
            <a:off x="401463" y="2805719"/>
            <a:ext cx="1509600" cy="1659900"/>
            <a:chOff x="2836850" y="1803575"/>
            <a:chExt cx="1509600" cy="1659900"/>
          </a:xfrm>
        </p:grpSpPr>
        <p:sp>
          <p:nvSpPr>
            <p:cNvPr id="126" name="Google Shape;2402;p38">
              <a:extLst>
                <a:ext uri="{FF2B5EF4-FFF2-40B4-BE49-F238E27FC236}">
                  <a16:creationId xmlns:a16="http://schemas.microsoft.com/office/drawing/2014/main" id="{6860B72A-B760-4EC2-8FA4-DEA6DCAE2153}"/>
                </a:ext>
              </a:extLst>
            </p:cNvPr>
            <p:cNvSpPr/>
            <p:nvPr/>
          </p:nvSpPr>
          <p:spPr>
            <a:xfrm>
              <a:off x="2836850" y="1803575"/>
              <a:ext cx="1509600" cy="1659900"/>
            </a:xfrm>
            <a:prstGeom prst="roundRect">
              <a:avLst>
                <a:gd name="adj" fmla="val 1935"/>
              </a:avLst>
            </a:prstGeom>
            <a:solidFill>
              <a:schemeClr val="lt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" name="Google Shape;2403;p38">
              <a:extLst>
                <a:ext uri="{FF2B5EF4-FFF2-40B4-BE49-F238E27FC236}">
                  <a16:creationId xmlns:a16="http://schemas.microsoft.com/office/drawing/2014/main" id="{9EE3A394-3A17-4682-9D9A-F5DB7238D8BB}"/>
                </a:ext>
              </a:extLst>
            </p:cNvPr>
            <p:cNvGrpSpPr/>
            <p:nvPr/>
          </p:nvGrpSpPr>
          <p:grpSpPr>
            <a:xfrm>
              <a:off x="3145423" y="1957110"/>
              <a:ext cx="886723" cy="1429642"/>
              <a:chOff x="2949257" y="1221416"/>
              <a:chExt cx="1286038" cy="2073448"/>
            </a:xfrm>
          </p:grpSpPr>
          <p:sp>
            <p:nvSpPr>
              <p:cNvPr id="129" name="Google Shape;2404;p38">
                <a:extLst>
                  <a:ext uri="{FF2B5EF4-FFF2-40B4-BE49-F238E27FC236}">
                    <a16:creationId xmlns:a16="http://schemas.microsoft.com/office/drawing/2014/main" id="{DD2BE0BF-8908-47EB-A2EA-F0A03E90A50E}"/>
                  </a:ext>
                </a:extLst>
              </p:cNvPr>
              <p:cNvSpPr/>
              <p:nvPr/>
            </p:nvSpPr>
            <p:spPr>
              <a:xfrm>
                <a:off x="3092200" y="2802035"/>
                <a:ext cx="1003946" cy="396717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1779" extrusionOk="0">
                    <a:moveTo>
                      <a:pt x="3894" y="0"/>
                    </a:moveTo>
                    <a:lnTo>
                      <a:pt x="536" y="80"/>
                    </a:lnTo>
                    <a:cubicBezTo>
                      <a:pt x="536" y="80"/>
                      <a:pt x="76" y="1267"/>
                      <a:pt x="0" y="1778"/>
                    </a:cubicBezTo>
                    <a:lnTo>
                      <a:pt x="4501" y="1778"/>
                    </a:lnTo>
                    <a:cubicBezTo>
                      <a:pt x="4501" y="1778"/>
                      <a:pt x="4317" y="614"/>
                      <a:pt x="38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2405;p38">
                <a:extLst>
                  <a:ext uri="{FF2B5EF4-FFF2-40B4-BE49-F238E27FC236}">
                    <a16:creationId xmlns:a16="http://schemas.microsoft.com/office/drawing/2014/main" id="{49A7520D-95FB-49BE-B3E8-22F34BFACF11}"/>
                  </a:ext>
                </a:extLst>
              </p:cNvPr>
              <p:cNvSpPr/>
              <p:nvPr/>
            </p:nvSpPr>
            <p:spPr>
              <a:xfrm>
                <a:off x="3324342" y="1221416"/>
                <a:ext cx="593849" cy="656066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942" extrusionOk="0">
                    <a:moveTo>
                      <a:pt x="1289" y="1"/>
                    </a:moveTo>
                    <a:cubicBezTo>
                      <a:pt x="1181" y="1"/>
                      <a:pt x="1072" y="16"/>
                      <a:pt x="968" y="40"/>
                    </a:cubicBezTo>
                    <a:cubicBezTo>
                      <a:pt x="741" y="93"/>
                      <a:pt x="574" y="292"/>
                      <a:pt x="500" y="508"/>
                    </a:cubicBezTo>
                    <a:cubicBezTo>
                      <a:pt x="424" y="725"/>
                      <a:pt x="428" y="963"/>
                      <a:pt x="445" y="1192"/>
                    </a:cubicBezTo>
                    <a:cubicBezTo>
                      <a:pt x="457" y="1329"/>
                      <a:pt x="471" y="1480"/>
                      <a:pt x="400" y="1601"/>
                    </a:cubicBezTo>
                    <a:cubicBezTo>
                      <a:pt x="349" y="1689"/>
                      <a:pt x="254" y="1759"/>
                      <a:pt x="246" y="1861"/>
                    </a:cubicBezTo>
                    <a:cubicBezTo>
                      <a:pt x="240" y="1943"/>
                      <a:pt x="295" y="2022"/>
                      <a:pt x="287" y="2104"/>
                    </a:cubicBezTo>
                    <a:cubicBezTo>
                      <a:pt x="275" y="2215"/>
                      <a:pt x="156" y="2276"/>
                      <a:pt x="91" y="2362"/>
                    </a:cubicBezTo>
                    <a:cubicBezTo>
                      <a:pt x="1" y="2477"/>
                      <a:pt x="3" y="2657"/>
                      <a:pt x="99" y="2769"/>
                    </a:cubicBezTo>
                    <a:lnTo>
                      <a:pt x="2433" y="2941"/>
                    </a:lnTo>
                    <a:cubicBezTo>
                      <a:pt x="2513" y="2829"/>
                      <a:pt x="2595" y="2712"/>
                      <a:pt x="2628" y="2579"/>
                    </a:cubicBezTo>
                    <a:cubicBezTo>
                      <a:pt x="2662" y="2450"/>
                      <a:pt x="2642" y="2293"/>
                      <a:pt x="2544" y="2198"/>
                    </a:cubicBezTo>
                    <a:cubicBezTo>
                      <a:pt x="2456" y="2117"/>
                      <a:pt x="2315" y="2086"/>
                      <a:pt x="2261" y="1977"/>
                    </a:cubicBezTo>
                    <a:cubicBezTo>
                      <a:pt x="2198" y="1847"/>
                      <a:pt x="2309" y="1693"/>
                      <a:pt x="2298" y="1546"/>
                    </a:cubicBezTo>
                    <a:cubicBezTo>
                      <a:pt x="2288" y="1427"/>
                      <a:pt x="2198" y="1329"/>
                      <a:pt x="2159" y="1214"/>
                    </a:cubicBezTo>
                    <a:cubicBezTo>
                      <a:pt x="2116" y="1085"/>
                      <a:pt x="2145" y="946"/>
                      <a:pt x="2139" y="809"/>
                    </a:cubicBezTo>
                    <a:cubicBezTo>
                      <a:pt x="2128" y="539"/>
                      <a:pt x="1981" y="275"/>
                      <a:pt x="1756" y="128"/>
                    </a:cubicBezTo>
                    <a:cubicBezTo>
                      <a:pt x="1620" y="36"/>
                      <a:pt x="1456" y="1"/>
                      <a:pt x="1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2406;p38">
                <a:extLst>
                  <a:ext uri="{FF2B5EF4-FFF2-40B4-BE49-F238E27FC236}">
                    <a16:creationId xmlns:a16="http://schemas.microsoft.com/office/drawing/2014/main" id="{8A193CEF-40D7-442B-9F6A-F5E553003D86}"/>
                  </a:ext>
                </a:extLst>
              </p:cNvPr>
              <p:cNvSpPr/>
              <p:nvPr/>
            </p:nvSpPr>
            <p:spPr>
              <a:xfrm>
                <a:off x="2949257" y="1756392"/>
                <a:ext cx="1274668" cy="1181008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5296" extrusionOk="0">
                    <a:moveTo>
                      <a:pt x="3006" y="1"/>
                    </a:moveTo>
                    <a:cubicBezTo>
                      <a:pt x="2828" y="1"/>
                      <a:pt x="2712" y="10"/>
                      <a:pt x="2712" y="10"/>
                    </a:cubicBezTo>
                    <a:lnTo>
                      <a:pt x="2427" y="22"/>
                    </a:lnTo>
                    <a:lnTo>
                      <a:pt x="2125" y="20"/>
                    </a:lnTo>
                    <a:cubicBezTo>
                      <a:pt x="2125" y="20"/>
                      <a:pt x="1722" y="45"/>
                      <a:pt x="1404" y="313"/>
                    </a:cubicBezTo>
                    <a:cubicBezTo>
                      <a:pt x="1087" y="583"/>
                      <a:pt x="627" y="1244"/>
                      <a:pt x="416" y="1761"/>
                    </a:cubicBezTo>
                    <a:cubicBezTo>
                      <a:pt x="206" y="2275"/>
                      <a:pt x="1" y="2684"/>
                      <a:pt x="1" y="2684"/>
                    </a:cubicBezTo>
                    <a:cubicBezTo>
                      <a:pt x="1" y="2684"/>
                      <a:pt x="7" y="2854"/>
                      <a:pt x="318" y="2860"/>
                    </a:cubicBezTo>
                    <a:cubicBezTo>
                      <a:pt x="627" y="2868"/>
                      <a:pt x="678" y="3030"/>
                      <a:pt x="895" y="3114"/>
                    </a:cubicBezTo>
                    <a:cubicBezTo>
                      <a:pt x="1112" y="3198"/>
                      <a:pt x="1497" y="3226"/>
                      <a:pt x="1497" y="3226"/>
                    </a:cubicBezTo>
                    <a:lnTo>
                      <a:pt x="1505" y="3769"/>
                    </a:lnTo>
                    <a:lnTo>
                      <a:pt x="975" y="4920"/>
                    </a:lnTo>
                    <a:cubicBezTo>
                      <a:pt x="975" y="4920"/>
                      <a:pt x="1380" y="5296"/>
                      <a:pt x="2159" y="5296"/>
                    </a:cubicBezTo>
                    <a:cubicBezTo>
                      <a:pt x="2246" y="5296"/>
                      <a:pt x="2339" y="5291"/>
                      <a:pt x="2436" y="5280"/>
                    </a:cubicBezTo>
                    <a:cubicBezTo>
                      <a:pt x="3191" y="5198"/>
                      <a:pt x="3673" y="4952"/>
                      <a:pt x="4203" y="4952"/>
                    </a:cubicBezTo>
                    <a:cubicBezTo>
                      <a:pt x="4345" y="4952"/>
                      <a:pt x="4490" y="4969"/>
                      <a:pt x="4645" y="5012"/>
                    </a:cubicBezTo>
                    <a:cubicBezTo>
                      <a:pt x="4645" y="5012"/>
                      <a:pt x="4625" y="4341"/>
                      <a:pt x="4475" y="4016"/>
                    </a:cubicBezTo>
                    <a:cubicBezTo>
                      <a:pt x="4328" y="3693"/>
                      <a:pt x="4349" y="3310"/>
                      <a:pt x="4349" y="3310"/>
                    </a:cubicBezTo>
                    <a:cubicBezTo>
                      <a:pt x="4349" y="3310"/>
                      <a:pt x="4658" y="3151"/>
                      <a:pt x="4962" y="3114"/>
                    </a:cubicBezTo>
                    <a:cubicBezTo>
                      <a:pt x="5265" y="3079"/>
                      <a:pt x="5715" y="2754"/>
                      <a:pt x="5715" y="2754"/>
                    </a:cubicBezTo>
                    <a:cubicBezTo>
                      <a:pt x="5715" y="2754"/>
                      <a:pt x="5026" y="691"/>
                      <a:pt x="4432" y="307"/>
                    </a:cubicBezTo>
                    <a:cubicBezTo>
                      <a:pt x="4030" y="43"/>
                      <a:pt x="3381" y="1"/>
                      <a:pt x="30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2407;p38">
                <a:extLst>
                  <a:ext uri="{FF2B5EF4-FFF2-40B4-BE49-F238E27FC236}">
                    <a16:creationId xmlns:a16="http://schemas.microsoft.com/office/drawing/2014/main" id="{D4E54E86-20E0-4FAB-B945-5863D6D4D6C9}"/>
                  </a:ext>
                </a:extLst>
              </p:cNvPr>
              <p:cNvSpPr/>
              <p:nvPr/>
            </p:nvSpPr>
            <p:spPr>
              <a:xfrm>
                <a:off x="3407074" y="1331132"/>
                <a:ext cx="401177" cy="574002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574" extrusionOk="0">
                    <a:moveTo>
                      <a:pt x="1021" y="370"/>
                    </a:moveTo>
                    <a:lnTo>
                      <a:pt x="1021" y="370"/>
                    </a:lnTo>
                    <a:cubicBezTo>
                      <a:pt x="1024" y="375"/>
                      <a:pt x="1028" y="379"/>
                      <a:pt x="1031" y="383"/>
                    </a:cubicBezTo>
                    <a:lnTo>
                      <a:pt x="1031" y="383"/>
                    </a:lnTo>
                    <a:cubicBezTo>
                      <a:pt x="1030" y="377"/>
                      <a:pt x="1026" y="372"/>
                      <a:pt x="1021" y="370"/>
                    </a:cubicBezTo>
                    <a:close/>
                    <a:moveTo>
                      <a:pt x="501" y="0"/>
                    </a:moveTo>
                    <a:cubicBezTo>
                      <a:pt x="477" y="180"/>
                      <a:pt x="387" y="348"/>
                      <a:pt x="254" y="469"/>
                    </a:cubicBezTo>
                    <a:cubicBezTo>
                      <a:pt x="231" y="444"/>
                      <a:pt x="196" y="435"/>
                      <a:pt x="162" y="435"/>
                    </a:cubicBezTo>
                    <a:cubicBezTo>
                      <a:pt x="150" y="435"/>
                      <a:pt x="138" y="436"/>
                      <a:pt x="127" y="438"/>
                    </a:cubicBezTo>
                    <a:cubicBezTo>
                      <a:pt x="82" y="446"/>
                      <a:pt x="41" y="475"/>
                      <a:pt x="25" y="516"/>
                    </a:cubicBezTo>
                    <a:cubicBezTo>
                      <a:pt x="0" y="563"/>
                      <a:pt x="8" y="622"/>
                      <a:pt x="37" y="669"/>
                    </a:cubicBezTo>
                    <a:cubicBezTo>
                      <a:pt x="66" y="714"/>
                      <a:pt x="111" y="747"/>
                      <a:pt x="160" y="765"/>
                    </a:cubicBezTo>
                    <a:cubicBezTo>
                      <a:pt x="209" y="784"/>
                      <a:pt x="262" y="794"/>
                      <a:pt x="315" y="796"/>
                    </a:cubicBezTo>
                    <a:cubicBezTo>
                      <a:pt x="362" y="956"/>
                      <a:pt x="456" y="1103"/>
                      <a:pt x="577" y="1217"/>
                    </a:cubicBezTo>
                    <a:cubicBezTo>
                      <a:pt x="571" y="1377"/>
                      <a:pt x="577" y="1541"/>
                      <a:pt x="571" y="1698"/>
                    </a:cubicBezTo>
                    <a:cubicBezTo>
                      <a:pt x="426" y="1809"/>
                      <a:pt x="254" y="1886"/>
                      <a:pt x="78" y="1921"/>
                    </a:cubicBezTo>
                    <a:cubicBezTo>
                      <a:pt x="295" y="2114"/>
                      <a:pt x="518" y="2296"/>
                      <a:pt x="763" y="2451"/>
                    </a:cubicBezTo>
                    <a:lnTo>
                      <a:pt x="955" y="2574"/>
                    </a:lnTo>
                    <a:cubicBezTo>
                      <a:pt x="1205" y="2341"/>
                      <a:pt x="1461" y="2142"/>
                      <a:pt x="1747" y="1954"/>
                    </a:cubicBezTo>
                    <a:cubicBezTo>
                      <a:pt x="1575" y="1907"/>
                      <a:pt x="1426" y="1819"/>
                      <a:pt x="1295" y="1696"/>
                    </a:cubicBezTo>
                    <a:lnTo>
                      <a:pt x="1295" y="1254"/>
                    </a:lnTo>
                    <a:cubicBezTo>
                      <a:pt x="1461" y="1140"/>
                      <a:pt x="1569" y="949"/>
                      <a:pt x="1594" y="751"/>
                    </a:cubicBezTo>
                    <a:cubicBezTo>
                      <a:pt x="1645" y="731"/>
                      <a:pt x="1694" y="710"/>
                      <a:pt x="1733" y="671"/>
                    </a:cubicBezTo>
                    <a:cubicBezTo>
                      <a:pt x="1774" y="632"/>
                      <a:pt x="1798" y="573"/>
                      <a:pt x="1784" y="522"/>
                    </a:cubicBezTo>
                    <a:cubicBezTo>
                      <a:pt x="1768" y="469"/>
                      <a:pt x="1715" y="434"/>
                      <a:pt x="1661" y="430"/>
                    </a:cubicBezTo>
                    <a:cubicBezTo>
                      <a:pt x="1659" y="430"/>
                      <a:pt x="1657" y="430"/>
                      <a:pt x="1654" y="430"/>
                    </a:cubicBezTo>
                    <a:cubicBezTo>
                      <a:pt x="1602" y="430"/>
                      <a:pt x="1551" y="452"/>
                      <a:pt x="1510" y="487"/>
                    </a:cubicBezTo>
                    <a:cubicBezTo>
                      <a:pt x="1449" y="467"/>
                      <a:pt x="1375" y="442"/>
                      <a:pt x="1324" y="401"/>
                    </a:cubicBezTo>
                    <a:lnTo>
                      <a:pt x="1324" y="401"/>
                    </a:lnTo>
                    <a:cubicBezTo>
                      <a:pt x="1338" y="417"/>
                      <a:pt x="1326" y="448"/>
                      <a:pt x="1307" y="458"/>
                    </a:cubicBezTo>
                    <a:cubicBezTo>
                      <a:pt x="1296" y="464"/>
                      <a:pt x="1285" y="466"/>
                      <a:pt x="1273" y="466"/>
                    </a:cubicBezTo>
                    <a:cubicBezTo>
                      <a:pt x="1263" y="466"/>
                      <a:pt x="1252" y="464"/>
                      <a:pt x="1242" y="463"/>
                    </a:cubicBezTo>
                    <a:cubicBezTo>
                      <a:pt x="1166" y="453"/>
                      <a:pt x="1082" y="440"/>
                      <a:pt x="1031" y="383"/>
                    </a:cubicBezTo>
                    <a:lnTo>
                      <a:pt x="1031" y="383"/>
                    </a:lnTo>
                    <a:cubicBezTo>
                      <a:pt x="1037" y="404"/>
                      <a:pt x="1025" y="440"/>
                      <a:pt x="1007" y="448"/>
                    </a:cubicBezTo>
                    <a:cubicBezTo>
                      <a:pt x="1001" y="450"/>
                      <a:pt x="994" y="451"/>
                      <a:pt x="988" y="451"/>
                    </a:cubicBezTo>
                    <a:cubicBezTo>
                      <a:pt x="969" y="451"/>
                      <a:pt x="949" y="443"/>
                      <a:pt x="931" y="432"/>
                    </a:cubicBezTo>
                    <a:cubicBezTo>
                      <a:pt x="837" y="381"/>
                      <a:pt x="743" y="330"/>
                      <a:pt x="663" y="258"/>
                    </a:cubicBezTo>
                    <a:cubicBezTo>
                      <a:pt x="583" y="190"/>
                      <a:pt x="528" y="107"/>
                      <a:pt x="501" y="0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2408;p38">
                <a:extLst>
                  <a:ext uri="{FF2B5EF4-FFF2-40B4-BE49-F238E27FC236}">
                    <a16:creationId xmlns:a16="http://schemas.microsoft.com/office/drawing/2014/main" id="{BFFE02D8-694F-4D2B-83CE-AFBA5D9A32C9}"/>
                  </a:ext>
                </a:extLst>
              </p:cNvPr>
              <p:cNvSpPr/>
              <p:nvPr/>
            </p:nvSpPr>
            <p:spPr>
              <a:xfrm>
                <a:off x="3554254" y="1611665"/>
                <a:ext cx="204268" cy="143166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42" extrusionOk="0">
                    <a:moveTo>
                      <a:pt x="1" y="0"/>
                    </a:moveTo>
                    <a:cubicBezTo>
                      <a:pt x="1" y="0"/>
                      <a:pt x="36" y="551"/>
                      <a:pt x="512" y="620"/>
                    </a:cubicBezTo>
                    <a:cubicBezTo>
                      <a:pt x="613" y="635"/>
                      <a:pt x="702" y="641"/>
                      <a:pt x="779" y="641"/>
                    </a:cubicBezTo>
                    <a:cubicBezTo>
                      <a:pt x="829" y="641"/>
                      <a:pt x="874" y="639"/>
                      <a:pt x="915" y="635"/>
                    </a:cubicBezTo>
                    <a:cubicBezTo>
                      <a:pt x="811" y="588"/>
                      <a:pt x="717" y="520"/>
                      <a:pt x="629" y="440"/>
                    </a:cubicBezTo>
                    <a:lnTo>
                      <a:pt x="629" y="21"/>
                    </a:lnTo>
                    <a:cubicBezTo>
                      <a:pt x="564" y="60"/>
                      <a:pt x="496" y="90"/>
                      <a:pt x="422" y="109"/>
                    </a:cubicBezTo>
                    <a:cubicBezTo>
                      <a:pt x="382" y="120"/>
                      <a:pt x="339" y="125"/>
                      <a:pt x="297" y="125"/>
                    </a:cubicBezTo>
                    <a:cubicBezTo>
                      <a:pt x="185" y="125"/>
                      <a:pt x="74" y="86"/>
                      <a:pt x="1" y="0"/>
                    </a:cubicBezTo>
                    <a:close/>
                  </a:path>
                </a:pathLst>
              </a:custGeom>
              <a:solidFill>
                <a:srgbClr val="EEAB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2409;p38">
                <a:extLst>
                  <a:ext uri="{FF2B5EF4-FFF2-40B4-BE49-F238E27FC236}">
                    <a16:creationId xmlns:a16="http://schemas.microsoft.com/office/drawing/2014/main" id="{CF70FA48-5406-43AA-8D1C-D792C1C8B927}"/>
                  </a:ext>
                </a:extLst>
              </p:cNvPr>
              <p:cNvSpPr/>
              <p:nvPr/>
            </p:nvSpPr>
            <p:spPr>
              <a:xfrm>
                <a:off x="3429820" y="1450213"/>
                <a:ext cx="37687" cy="2653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19" extrusionOk="0">
                    <a:moveTo>
                      <a:pt x="83" y="66"/>
                    </a:moveTo>
                    <a:lnTo>
                      <a:pt x="83" y="66"/>
                    </a:lnTo>
                    <a:cubicBezTo>
                      <a:pt x="81" y="67"/>
                      <a:pt x="80" y="68"/>
                      <a:pt x="78" y="68"/>
                    </a:cubicBezTo>
                    <a:cubicBezTo>
                      <a:pt x="80" y="67"/>
                      <a:pt x="82" y="66"/>
                      <a:pt x="83" y="66"/>
                    </a:cubicBezTo>
                    <a:close/>
                    <a:moveTo>
                      <a:pt x="79" y="68"/>
                    </a:moveTo>
                    <a:cubicBezTo>
                      <a:pt x="77" y="70"/>
                      <a:pt x="75" y="70"/>
                      <a:pt x="72" y="74"/>
                    </a:cubicBezTo>
                    <a:lnTo>
                      <a:pt x="72" y="74"/>
                    </a:lnTo>
                    <a:cubicBezTo>
                      <a:pt x="74" y="71"/>
                      <a:pt x="77" y="70"/>
                      <a:pt x="79" y="68"/>
                    </a:cubicBezTo>
                    <a:close/>
                    <a:moveTo>
                      <a:pt x="85" y="0"/>
                    </a:moveTo>
                    <a:cubicBezTo>
                      <a:pt x="76" y="0"/>
                      <a:pt x="68" y="2"/>
                      <a:pt x="60" y="4"/>
                    </a:cubicBezTo>
                    <a:cubicBezTo>
                      <a:pt x="39" y="12"/>
                      <a:pt x="27" y="23"/>
                      <a:pt x="15" y="39"/>
                    </a:cubicBezTo>
                    <a:cubicBezTo>
                      <a:pt x="9" y="47"/>
                      <a:pt x="6" y="55"/>
                      <a:pt x="4" y="61"/>
                    </a:cubicBezTo>
                    <a:cubicBezTo>
                      <a:pt x="0" y="72"/>
                      <a:pt x="0" y="82"/>
                      <a:pt x="4" y="96"/>
                    </a:cubicBezTo>
                    <a:cubicBezTo>
                      <a:pt x="6" y="109"/>
                      <a:pt x="19" y="119"/>
                      <a:pt x="31" y="119"/>
                    </a:cubicBezTo>
                    <a:cubicBezTo>
                      <a:pt x="47" y="119"/>
                      <a:pt x="58" y="109"/>
                      <a:pt x="60" y="96"/>
                    </a:cubicBezTo>
                    <a:lnTo>
                      <a:pt x="60" y="95"/>
                    </a:lnTo>
                    <a:lnTo>
                      <a:pt x="60" y="95"/>
                    </a:lnTo>
                    <a:cubicBezTo>
                      <a:pt x="62" y="89"/>
                      <a:pt x="66" y="84"/>
                      <a:pt x="68" y="78"/>
                    </a:cubicBezTo>
                    <a:lnTo>
                      <a:pt x="68" y="78"/>
                    </a:lnTo>
                    <a:cubicBezTo>
                      <a:pt x="68" y="80"/>
                      <a:pt x="66" y="82"/>
                      <a:pt x="66" y="86"/>
                    </a:cubicBezTo>
                    <a:cubicBezTo>
                      <a:pt x="67" y="83"/>
                      <a:pt x="68" y="81"/>
                      <a:pt x="68" y="79"/>
                    </a:cubicBezTo>
                    <a:lnTo>
                      <a:pt x="68" y="79"/>
                    </a:lnTo>
                    <a:cubicBezTo>
                      <a:pt x="68" y="79"/>
                      <a:pt x="68" y="80"/>
                      <a:pt x="68" y="80"/>
                    </a:cubicBezTo>
                    <a:cubicBezTo>
                      <a:pt x="68" y="79"/>
                      <a:pt x="68" y="79"/>
                      <a:pt x="69" y="78"/>
                    </a:cubicBezTo>
                    <a:lnTo>
                      <a:pt x="69" y="78"/>
                    </a:lnTo>
                    <a:cubicBezTo>
                      <a:pt x="69" y="79"/>
                      <a:pt x="69" y="79"/>
                      <a:pt x="68" y="79"/>
                    </a:cubicBezTo>
                    <a:lnTo>
                      <a:pt x="68" y="79"/>
                    </a:lnTo>
                    <a:cubicBezTo>
                      <a:pt x="69" y="79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69" y="78"/>
                      <a:pt x="69" y="78"/>
                      <a:pt x="69" y="78"/>
                    </a:cubicBezTo>
                    <a:lnTo>
                      <a:pt x="69" y="78"/>
                    </a:lnTo>
                    <a:cubicBezTo>
                      <a:pt x="70" y="76"/>
                      <a:pt x="71" y="75"/>
                      <a:pt x="72" y="74"/>
                    </a:cubicBezTo>
                    <a:lnTo>
                      <a:pt x="72" y="74"/>
                    </a:lnTo>
                    <a:cubicBezTo>
                      <a:pt x="71" y="75"/>
                      <a:pt x="70" y="76"/>
                      <a:pt x="69" y="78"/>
                    </a:cubicBezTo>
                    <a:lnTo>
                      <a:pt x="69" y="78"/>
                    </a:lnTo>
                    <a:cubicBezTo>
                      <a:pt x="72" y="75"/>
                      <a:pt x="76" y="73"/>
                      <a:pt x="80" y="68"/>
                    </a:cubicBezTo>
                    <a:lnTo>
                      <a:pt x="80" y="68"/>
                    </a:lnTo>
                    <a:cubicBezTo>
                      <a:pt x="82" y="67"/>
                      <a:pt x="84" y="66"/>
                      <a:pt x="86" y="66"/>
                    </a:cubicBezTo>
                    <a:lnTo>
                      <a:pt x="86" y="66"/>
                    </a:lnTo>
                    <a:cubicBezTo>
                      <a:pt x="87" y="66"/>
                      <a:pt x="88" y="66"/>
                      <a:pt x="89" y="66"/>
                    </a:cubicBezTo>
                    <a:lnTo>
                      <a:pt x="89" y="66"/>
                    </a:lnTo>
                    <a:cubicBezTo>
                      <a:pt x="93" y="66"/>
                      <a:pt x="99" y="68"/>
                      <a:pt x="103" y="70"/>
                    </a:cubicBezTo>
                    <a:cubicBezTo>
                      <a:pt x="101" y="70"/>
                      <a:pt x="99" y="68"/>
                      <a:pt x="94" y="68"/>
                    </a:cubicBezTo>
                    <a:cubicBezTo>
                      <a:pt x="97" y="69"/>
                      <a:pt x="99" y="70"/>
                      <a:pt x="101" y="71"/>
                    </a:cubicBezTo>
                    <a:lnTo>
                      <a:pt x="101" y="71"/>
                    </a:lnTo>
                    <a:cubicBezTo>
                      <a:pt x="103" y="74"/>
                      <a:pt x="105" y="74"/>
                      <a:pt x="105" y="76"/>
                    </a:cubicBezTo>
                    <a:cubicBezTo>
                      <a:pt x="112" y="82"/>
                      <a:pt x="121" y="85"/>
                      <a:pt x="129" y="85"/>
                    </a:cubicBezTo>
                    <a:cubicBezTo>
                      <a:pt x="137" y="85"/>
                      <a:pt x="146" y="82"/>
                      <a:pt x="152" y="76"/>
                    </a:cubicBezTo>
                    <a:cubicBezTo>
                      <a:pt x="168" y="64"/>
                      <a:pt x="168" y="43"/>
                      <a:pt x="154" y="29"/>
                    </a:cubicBezTo>
                    <a:cubicBezTo>
                      <a:pt x="137" y="1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2410;p38">
                <a:extLst>
                  <a:ext uri="{FF2B5EF4-FFF2-40B4-BE49-F238E27FC236}">
                    <a16:creationId xmlns:a16="http://schemas.microsoft.com/office/drawing/2014/main" id="{69C60C77-A1FF-44D4-87E9-67E06545AAC6}"/>
                  </a:ext>
                </a:extLst>
              </p:cNvPr>
              <p:cNvSpPr/>
              <p:nvPr/>
            </p:nvSpPr>
            <p:spPr>
              <a:xfrm>
                <a:off x="3753169" y="1445976"/>
                <a:ext cx="35011" cy="1561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70" extrusionOk="0">
                    <a:moveTo>
                      <a:pt x="53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2" y="58"/>
                      <a:pt x="53" y="58"/>
                      <a:pt x="53" y="58"/>
                    </a:cubicBezTo>
                    <a:close/>
                    <a:moveTo>
                      <a:pt x="80" y="1"/>
                    </a:moveTo>
                    <a:cubicBezTo>
                      <a:pt x="57" y="1"/>
                      <a:pt x="34" y="7"/>
                      <a:pt x="15" y="21"/>
                    </a:cubicBezTo>
                    <a:cubicBezTo>
                      <a:pt x="11" y="25"/>
                      <a:pt x="5" y="27"/>
                      <a:pt x="3" y="35"/>
                    </a:cubicBezTo>
                    <a:cubicBezTo>
                      <a:pt x="1" y="42"/>
                      <a:pt x="3" y="52"/>
                      <a:pt x="5" y="56"/>
                    </a:cubicBezTo>
                    <a:cubicBezTo>
                      <a:pt x="9" y="64"/>
                      <a:pt x="18" y="70"/>
                      <a:pt x="27" y="70"/>
                    </a:cubicBezTo>
                    <a:cubicBezTo>
                      <a:pt x="32" y="70"/>
                      <a:pt x="36" y="69"/>
                      <a:pt x="40" y="66"/>
                    </a:cubicBezTo>
                    <a:cubicBezTo>
                      <a:pt x="42" y="64"/>
                      <a:pt x="44" y="64"/>
                      <a:pt x="48" y="62"/>
                    </a:cubicBezTo>
                    <a:cubicBezTo>
                      <a:pt x="50" y="62"/>
                      <a:pt x="50" y="62"/>
                      <a:pt x="51" y="59"/>
                    </a:cubicBezTo>
                    <a:lnTo>
                      <a:pt x="51" y="59"/>
                    </a:ln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9"/>
                      <a:pt x="51" y="59"/>
                      <a:pt x="52" y="58"/>
                    </a:cubicBezTo>
                    <a:lnTo>
                      <a:pt x="52" y="58"/>
                    </a:lnTo>
                    <a:cubicBezTo>
                      <a:pt x="52" y="58"/>
                      <a:pt x="52" y="59"/>
                      <a:pt x="51" y="59"/>
                    </a:cubicBezTo>
                    <a:lnTo>
                      <a:pt x="51" y="59"/>
                    </a:lnTo>
                    <a:cubicBezTo>
                      <a:pt x="52" y="59"/>
                      <a:pt x="54" y="58"/>
                      <a:pt x="53" y="58"/>
                    </a:cubicBezTo>
                    <a:lnTo>
                      <a:pt x="53" y="58"/>
                    </a:lnTo>
                    <a:cubicBezTo>
                      <a:pt x="53" y="58"/>
                      <a:pt x="53" y="58"/>
                      <a:pt x="53" y="58"/>
                    </a:cubicBezTo>
                    <a:lnTo>
                      <a:pt x="53" y="58"/>
                    </a:lnTo>
                    <a:cubicBezTo>
                      <a:pt x="57" y="56"/>
                      <a:pt x="63" y="56"/>
                      <a:pt x="70" y="54"/>
                    </a:cubicBezTo>
                    <a:lnTo>
                      <a:pt x="81" y="54"/>
                    </a:lnTo>
                    <a:cubicBezTo>
                      <a:pt x="85" y="54"/>
                      <a:pt x="93" y="56"/>
                      <a:pt x="97" y="58"/>
                    </a:cubicBezTo>
                    <a:cubicBezTo>
                      <a:pt x="99" y="58"/>
                      <a:pt x="100" y="59"/>
                      <a:pt x="100" y="59"/>
                    </a:cubicBezTo>
                    <a:lnTo>
                      <a:pt x="100" y="59"/>
                    </a:lnTo>
                    <a:cubicBezTo>
                      <a:pt x="99" y="58"/>
                      <a:pt x="97" y="58"/>
                      <a:pt x="97" y="58"/>
                    </a:cubicBezTo>
                    <a:lnTo>
                      <a:pt x="97" y="58"/>
                    </a:lnTo>
                    <a:cubicBezTo>
                      <a:pt x="99" y="59"/>
                      <a:pt x="100" y="60"/>
                      <a:pt x="101" y="60"/>
                    </a:cubicBezTo>
                    <a:cubicBezTo>
                      <a:pt x="101" y="60"/>
                      <a:pt x="101" y="59"/>
                      <a:pt x="100" y="59"/>
                    </a:cubicBezTo>
                    <a:lnTo>
                      <a:pt x="100" y="59"/>
                    </a:lnTo>
                    <a:cubicBezTo>
                      <a:pt x="101" y="60"/>
                      <a:pt x="102" y="61"/>
                      <a:pt x="103" y="62"/>
                    </a:cubicBezTo>
                    <a:cubicBezTo>
                      <a:pt x="105" y="64"/>
                      <a:pt x="107" y="64"/>
                      <a:pt x="111" y="66"/>
                    </a:cubicBezTo>
                    <a:cubicBezTo>
                      <a:pt x="115" y="69"/>
                      <a:pt x="120" y="70"/>
                      <a:pt x="124" y="70"/>
                    </a:cubicBezTo>
                    <a:cubicBezTo>
                      <a:pt x="134" y="70"/>
                      <a:pt x="144" y="64"/>
                      <a:pt x="148" y="56"/>
                    </a:cubicBezTo>
                    <a:cubicBezTo>
                      <a:pt x="156" y="44"/>
                      <a:pt x="152" y="27"/>
                      <a:pt x="138" y="17"/>
                    </a:cubicBezTo>
                    <a:cubicBezTo>
                      <a:pt x="121" y="6"/>
                      <a:pt x="101" y="1"/>
                      <a:pt x="80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2411;p38">
                <a:extLst>
                  <a:ext uri="{FF2B5EF4-FFF2-40B4-BE49-F238E27FC236}">
                    <a16:creationId xmlns:a16="http://schemas.microsoft.com/office/drawing/2014/main" id="{FC2EA75B-8ACA-42B9-8346-6F87354C47BA}"/>
                  </a:ext>
                </a:extLst>
              </p:cNvPr>
              <p:cNvSpPr/>
              <p:nvPr/>
            </p:nvSpPr>
            <p:spPr>
              <a:xfrm>
                <a:off x="3588596" y="1451551"/>
                <a:ext cx="35234" cy="71583"/>
              </a:xfrm>
              <a:custGeom>
                <a:avLst/>
                <a:gdLst/>
                <a:ahLst/>
                <a:cxnLst/>
                <a:rect l="l" t="t" r="r" b="b"/>
                <a:pathLst>
                  <a:path w="158" h="321" extrusionOk="0">
                    <a:moveTo>
                      <a:pt x="61" y="1"/>
                    </a:moveTo>
                    <a:cubicBezTo>
                      <a:pt x="51" y="1"/>
                      <a:pt x="40" y="8"/>
                      <a:pt x="41" y="21"/>
                    </a:cubicBezTo>
                    <a:cubicBezTo>
                      <a:pt x="45" y="51"/>
                      <a:pt x="45" y="84"/>
                      <a:pt x="41" y="115"/>
                    </a:cubicBezTo>
                    <a:cubicBezTo>
                      <a:pt x="35" y="146"/>
                      <a:pt x="25" y="176"/>
                      <a:pt x="13" y="207"/>
                    </a:cubicBezTo>
                    <a:cubicBezTo>
                      <a:pt x="0" y="238"/>
                      <a:pt x="4" y="268"/>
                      <a:pt x="29" y="293"/>
                    </a:cubicBezTo>
                    <a:cubicBezTo>
                      <a:pt x="49" y="313"/>
                      <a:pt x="74" y="321"/>
                      <a:pt x="102" y="321"/>
                    </a:cubicBezTo>
                    <a:cubicBezTo>
                      <a:pt x="108" y="321"/>
                      <a:pt x="115" y="320"/>
                      <a:pt x="121" y="319"/>
                    </a:cubicBezTo>
                    <a:cubicBezTo>
                      <a:pt x="158" y="317"/>
                      <a:pt x="158" y="258"/>
                      <a:pt x="121" y="258"/>
                    </a:cubicBezTo>
                    <a:cubicBezTo>
                      <a:pt x="115" y="258"/>
                      <a:pt x="107" y="259"/>
                      <a:pt x="99" y="259"/>
                    </a:cubicBezTo>
                    <a:cubicBezTo>
                      <a:pt x="85" y="259"/>
                      <a:pt x="70" y="257"/>
                      <a:pt x="62" y="248"/>
                    </a:cubicBezTo>
                    <a:cubicBezTo>
                      <a:pt x="56" y="242"/>
                      <a:pt x="60" y="231"/>
                      <a:pt x="62" y="223"/>
                    </a:cubicBezTo>
                    <a:cubicBezTo>
                      <a:pt x="66" y="211"/>
                      <a:pt x="72" y="197"/>
                      <a:pt x="74" y="182"/>
                    </a:cubicBezTo>
                    <a:cubicBezTo>
                      <a:pt x="90" y="129"/>
                      <a:pt x="90" y="70"/>
                      <a:pt x="76" y="17"/>
                    </a:cubicBezTo>
                    <a:cubicBezTo>
                      <a:pt x="76" y="6"/>
                      <a:pt x="69" y="1"/>
                      <a:pt x="61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2412;p38">
                <a:extLst>
                  <a:ext uri="{FF2B5EF4-FFF2-40B4-BE49-F238E27FC236}">
                    <a16:creationId xmlns:a16="http://schemas.microsoft.com/office/drawing/2014/main" id="{E6865B90-A80E-43CE-B13F-3AA24A9C364D}"/>
                  </a:ext>
                </a:extLst>
              </p:cNvPr>
              <p:cNvSpPr/>
              <p:nvPr/>
            </p:nvSpPr>
            <p:spPr>
              <a:xfrm>
                <a:off x="3584359" y="1538075"/>
                <a:ext cx="77381" cy="21408"/>
              </a:xfrm>
              <a:custGeom>
                <a:avLst/>
                <a:gdLst/>
                <a:ahLst/>
                <a:cxnLst/>
                <a:rect l="l" t="t" r="r" b="b"/>
                <a:pathLst>
                  <a:path w="347" h="96" extrusionOk="0">
                    <a:moveTo>
                      <a:pt x="317" y="1"/>
                    </a:moveTo>
                    <a:cubicBezTo>
                      <a:pt x="303" y="1"/>
                      <a:pt x="293" y="6"/>
                      <a:pt x="279" y="11"/>
                    </a:cubicBezTo>
                    <a:cubicBezTo>
                      <a:pt x="269" y="15"/>
                      <a:pt x="257" y="21"/>
                      <a:pt x="246" y="26"/>
                    </a:cubicBezTo>
                    <a:cubicBezTo>
                      <a:pt x="224" y="34"/>
                      <a:pt x="201" y="42"/>
                      <a:pt x="175" y="44"/>
                    </a:cubicBezTo>
                    <a:cubicBezTo>
                      <a:pt x="156" y="47"/>
                      <a:pt x="137" y="49"/>
                      <a:pt x="118" y="49"/>
                    </a:cubicBezTo>
                    <a:cubicBezTo>
                      <a:pt x="87" y="49"/>
                      <a:pt x="56" y="45"/>
                      <a:pt x="28" y="36"/>
                    </a:cubicBezTo>
                    <a:cubicBezTo>
                      <a:pt x="26" y="36"/>
                      <a:pt x="25" y="35"/>
                      <a:pt x="24" y="35"/>
                    </a:cubicBezTo>
                    <a:cubicBezTo>
                      <a:pt x="6" y="35"/>
                      <a:pt x="0" y="63"/>
                      <a:pt x="19" y="71"/>
                    </a:cubicBezTo>
                    <a:cubicBezTo>
                      <a:pt x="59" y="87"/>
                      <a:pt x="102" y="95"/>
                      <a:pt x="146" y="95"/>
                    </a:cubicBezTo>
                    <a:cubicBezTo>
                      <a:pt x="158" y="95"/>
                      <a:pt x="171" y="94"/>
                      <a:pt x="183" y="93"/>
                    </a:cubicBezTo>
                    <a:cubicBezTo>
                      <a:pt x="212" y="91"/>
                      <a:pt x="236" y="85"/>
                      <a:pt x="265" y="77"/>
                    </a:cubicBezTo>
                    <a:cubicBezTo>
                      <a:pt x="277" y="73"/>
                      <a:pt x="293" y="68"/>
                      <a:pt x="306" y="62"/>
                    </a:cubicBezTo>
                    <a:cubicBezTo>
                      <a:pt x="324" y="54"/>
                      <a:pt x="334" y="50"/>
                      <a:pt x="341" y="32"/>
                    </a:cubicBezTo>
                    <a:cubicBezTo>
                      <a:pt x="347" y="19"/>
                      <a:pt x="336" y="3"/>
                      <a:pt x="324" y="1"/>
                    </a:cubicBezTo>
                    <a:cubicBezTo>
                      <a:pt x="322" y="1"/>
                      <a:pt x="319" y="1"/>
                      <a:pt x="31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2413;p38">
                <a:extLst>
                  <a:ext uri="{FF2B5EF4-FFF2-40B4-BE49-F238E27FC236}">
                    <a16:creationId xmlns:a16="http://schemas.microsoft.com/office/drawing/2014/main" id="{FBD7D8B0-C2D7-4892-B27E-F585471A91E1}"/>
                  </a:ext>
                </a:extLst>
              </p:cNvPr>
              <p:cNvSpPr/>
              <p:nvPr/>
            </p:nvSpPr>
            <p:spPr>
              <a:xfrm>
                <a:off x="3610004" y="1565058"/>
                <a:ext cx="34342" cy="1449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65" extrusionOk="0">
                    <a:moveTo>
                      <a:pt x="127" y="1"/>
                    </a:moveTo>
                    <a:cubicBezTo>
                      <a:pt x="111" y="1"/>
                      <a:pt x="93" y="1"/>
                      <a:pt x="78" y="3"/>
                    </a:cubicBezTo>
                    <a:cubicBezTo>
                      <a:pt x="62" y="5"/>
                      <a:pt x="45" y="5"/>
                      <a:pt x="29" y="7"/>
                    </a:cubicBezTo>
                    <a:cubicBezTo>
                      <a:pt x="21" y="7"/>
                      <a:pt x="15" y="11"/>
                      <a:pt x="9" y="15"/>
                    </a:cubicBezTo>
                    <a:cubicBezTo>
                      <a:pt x="5" y="21"/>
                      <a:pt x="0" y="27"/>
                      <a:pt x="0" y="35"/>
                    </a:cubicBezTo>
                    <a:cubicBezTo>
                      <a:pt x="0" y="52"/>
                      <a:pt x="15" y="64"/>
                      <a:pt x="29" y="64"/>
                    </a:cubicBezTo>
                    <a:cubicBezTo>
                      <a:pt x="45" y="64"/>
                      <a:pt x="62" y="64"/>
                      <a:pt x="78" y="62"/>
                    </a:cubicBezTo>
                    <a:cubicBezTo>
                      <a:pt x="93" y="62"/>
                      <a:pt x="111" y="58"/>
                      <a:pt x="127" y="56"/>
                    </a:cubicBezTo>
                    <a:cubicBezTo>
                      <a:pt x="133" y="56"/>
                      <a:pt x="142" y="54"/>
                      <a:pt x="148" y="50"/>
                    </a:cubicBezTo>
                    <a:cubicBezTo>
                      <a:pt x="152" y="44"/>
                      <a:pt x="154" y="35"/>
                      <a:pt x="154" y="27"/>
                    </a:cubicBezTo>
                    <a:cubicBezTo>
                      <a:pt x="154" y="13"/>
                      <a:pt x="142" y="1"/>
                      <a:pt x="127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2414;p38">
                <a:extLst>
                  <a:ext uri="{FF2B5EF4-FFF2-40B4-BE49-F238E27FC236}">
                    <a16:creationId xmlns:a16="http://schemas.microsoft.com/office/drawing/2014/main" id="{1B24BD77-CE96-4111-9E50-20BD0ADBC174}"/>
                  </a:ext>
                </a:extLst>
              </p:cNvPr>
              <p:cNvSpPr/>
              <p:nvPr/>
            </p:nvSpPr>
            <p:spPr>
              <a:xfrm>
                <a:off x="3508316" y="1409405"/>
                <a:ext cx="57088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256" h="98" extrusionOk="0">
                    <a:moveTo>
                      <a:pt x="152" y="1"/>
                    </a:moveTo>
                    <a:cubicBezTo>
                      <a:pt x="143" y="1"/>
                      <a:pt x="134" y="2"/>
                      <a:pt x="125" y="3"/>
                    </a:cubicBezTo>
                    <a:cubicBezTo>
                      <a:pt x="86" y="7"/>
                      <a:pt x="51" y="26"/>
                      <a:pt x="17" y="48"/>
                    </a:cubicBezTo>
                    <a:cubicBezTo>
                      <a:pt x="4" y="56"/>
                      <a:pt x="0" y="73"/>
                      <a:pt x="6" y="85"/>
                    </a:cubicBezTo>
                    <a:cubicBezTo>
                      <a:pt x="12" y="93"/>
                      <a:pt x="22" y="97"/>
                      <a:pt x="31" y="97"/>
                    </a:cubicBezTo>
                    <a:cubicBezTo>
                      <a:pt x="35" y="97"/>
                      <a:pt x="39" y="96"/>
                      <a:pt x="43" y="95"/>
                    </a:cubicBezTo>
                    <a:cubicBezTo>
                      <a:pt x="84" y="78"/>
                      <a:pt x="129" y="53"/>
                      <a:pt x="175" y="53"/>
                    </a:cubicBezTo>
                    <a:cubicBezTo>
                      <a:pt x="189" y="53"/>
                      <a:pt x="203" y="55"/>
                      <a:pt x="217" y="60"/>
                    </a:cubicBezTo>
                    <a:cubicBezTo>
                      <a:pt x="220" y="61"/>
                      <a:pt x="222" y="62"/>
                      <a:pt x="224" y="62"/>
                    </a:cubicBezTo>
                    <a:cubicBezTo>
                      <a:pt x="245" y="62"/>
                      <a:pt x="256" y="32"/>
                      <a:pt x="236" y="21"/>
                    </a:cubicBezTo>
                    <a:cubicBezTo>
                      <a:pt x="209" y="8"/>
                      <a:pt x="180" y="1"/>
                      <a:pt x="152" y="1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2415;p38">
                <a:extLst>
                  <a:ext uri="{FF2B5EF4-FFF2-40B4-BE49-F238E27FC236}">
                    <a16:creationId xmlns:a16="http://schemas.microsoft.com/office/drawing/2014/main" id="{1F5B5928-1F3A-4793-90D5-AAE480B55252}"/>
                  </a:ext>
                </a:extLst>
              </p:cNvPr>
              <p:cNvSpPr/>
              <p:nvPr/>
            </p:nvSpPr>
            <p:spPr>
              <a:xfrm>
                <a:off x="3538867" y="1440178"/>
                <a:ext cx="24307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1" extrusionOk="0">
                    <a:moveTo>
                      <a:pt x="54" y="0"/>
                    </a:moveTo>
                    <a:cubicBezTo>
                      <a:pt x="23" y="0"/>
                      <a:pt x="0" y="41"/>
                      <a:pt x="0" y="90"/>
                    </a:cubicBezTo>
                    <a:cubicBezTo>
                      <a:pt x="0" y="139"/>
                      <a:pt x="27" y="180"/>
                      <a:pt x="54" y="180"/>
                    </a:cubicBezTo>
                    <a:cubicBezTo>
                      <a:pt x="84" y="180"/>
                      <a:pt x="109" y="139"/>
                      <a:pt x="109" y="90"/>
                    </a:cubicBezTo>
                    <a:cubicBezTo>
                      <a:pt x="109" y="41"/>
                      <a:pt x="84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2416;p38">
                <a:extLst>
                  <a:ext uri="{FF2B5EF4-FFF2-40B4-BE49-F238E27FC236}">
                    <a16:creationId xmlns:a16="http://schemas.microsoft.com/office/drawing/2014/main" id="{BF1C61A2-A4C3-43F3-A4A9-CD1CECDAC9AB}"/>
                  </a:ext>
                </a:extLst>
              </p:cNvPr>
              <p:cNvSpPr/>
              <p:nvPr/>
            </p:nvSpPr>
            <p:spPr>
              <a:xfrm>
                <a:off x="3661071" y="1440178"/>
                <a:ext cx="23861" cy="4036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81" extrusionOk="0">
                    <a:moveTo>
                      <a:pt x="54" y="0"/>
                    </a:moveTo>
                    <a:cubicBezTo>
                      <a:pt x="23" y="0"/>
                      <a:pt x="1" y="41"/>
                      <a:pt x="1" y="90"/>
                    </a:cubicBezTo>
                    <a:cubicBezTo>
                      <a:pt x="1" y="139"/>
                      <a:pt x="23" y="180"/>
                      <a:pt x="54" y="180"/>
                    </a:cubicBezTo>
                    <a:cubicBezTo>
                      <a:pt x="85" y="180"/>
                      <a:pt x="107" y="139"/>
                      <a:pt x="107" y="90"/>
                    </a:cubicBezTo>
                    <a:cubicBezTo>
                      <a:pt x="107" y="4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rgbClr val="E08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2417;p38">
                <a:extLst>
                  <a:ext uri="{FF2B5EF4-FFF2-40B4-BE49-F238E27FC236}">
                    <a16:creationId xmlns:a16="http://schemas.microsoft.com/office/drawing/2014/main" id="{3FAFD0BE-612E-4C2C-B951-A63AD8CF47E1}"/>
                  </a:ext>
                </a:extLst>
              </p:cNvPr>
              <p:cNvSpPr/>
              <p:nvPr/>
            </p:nvSpPr>
            <p:spPr>
              <a:xfrm>
                <a:off x="2953048" y="2390379"/>
                <a:ext cx="391142" cy="801462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594" extrusionOk="0">
                    <a:moveTo>
                      <a:pt x="158" y="1"/>
                    </a:moveTo>
                    <a:cubicBezTo>
                      <a:pt x="103" y="228"/>
                      <a:pt x="0" y="703"/>
                      <a:pt x="21" y="911"/>
                    </a:cubicBezTo>
                    <a:cubicBezTo>
                      <a:pt x="49" y="1192"/>
                      <a:pt x="438" y="1965"/>
                      <a:pt x="438" y="1965"/>
                    </a:cubicBezTo>
                    <a:lnTo>
                      <a:pt x="1275" y="3593"/>
                    </a:lnTo>
                    <a:lnTo>
                      <a:pt x="1754" y="3593"/>
                    </a:lnTo>
                    <a:cubicBezTo>
                      <a:pt x="1754" y="3591"/>
                      <a:pt x="1295" y="1541"/>
                      <a:pt x="999" y="1091"/>
                    </a:cubicBezTo>
                    <a:lnTo>
                      <a:pt x="1173" y="328"/>
                    </a:lnTo>
                    <a:cubicBezTo>
                      <a:pt x="1060" y="324"/>
                      <a:pt x="948" y="293"/>
                      <a:pt x="849" y="238"/>
                    </a:cubicBezTo>
                    <a:cubicBezTo>
                      <a:pt x="737" y="171"/>
                      <a:pt x="641" y="68"/>
                      <a:pt x="512" y="38"/>
                    </a:cubicBezTo>
                    <a:cubicBezTo>
                      <a:pt x="440" y="21"/>
                      <a:pt x="369" y="17"/>
                      <a:pt x="293" y="17"/>
                    </a:cubicBezTo>
                    <a:cubicBezTo>
                      <a:pt x="246" y="17"/>
                      <a:pt x="199" y="15"/>
                      <a:pt x="158" y="1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2418;p38">
                <a:extLst>
                  <a:ext uri="{FF2B5EF4-FFF2-40B4-BE49-F238E27FC236}">
                    <a16:creationId xmlns:a16="http://schemas.microsoft.com/office/drawing/2014/main" id="{210058CF-3D6D-448D-BC87-DB9C6517C770}"/>
                  </a:ext>
                </a:extLst>
              </p:cNvPr>
              <p:cNvSpPr/>
              <p:nvPr/>
            </p:nvSpPr>
            <p:spPr>
              <a:xfrm>
                <a:off x="3844599" y="2386365"/>
                <a:ext cx="390696" cy="804584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3608" extrusionOk="0">
                    <a:moveTo>
                      <a:pt x="1594" y="0"/>
                    </a:moveTo>
                    <a:cubicBezTo>
                      <a:pt x="1551" y="15"/>
                      <a:pt x="1504" y="33"/>
                      <a:pt x="1459" y="33"/>
                    </a:cubicBezTo>
                    <a:cubicBezTo>
                      <a:pt x="1381" y="33"/>
                      <a:pt x="1309" y="35"/>
                      <a:pt x="1238" y="54"/>
                    </a:cubicBezTo>
                    <a:cubicBezTo>
                      <a:pt x="1111" y="84"/>
                      <a:pt x="1013" y="187"/>
                      <a:pt x="900" y="254"/>
                    </a:cubicBezTo>
                    <a:cubicBezTo>
                      <a:pt x="804" y="311"/>
                      <a:pt x="685" y="340"/>
                      <a:pt x="585" y="377"/>
                    </a:cubicBezTo>
                    <a:lnTo>
                      <a:pt x="753" y="1109"/>
                    </a:lnTo>
                    <a:cubicBezTo>
                      <a:pt x="459" y="1559"/>
                      <a:pt x="1" y="3605"/>
                      <a:pt x="0" y="3607"/>
                    </a:cubicBezTo>
                    <a:lnTo>
                      <a:pt x="479" y="3607"/>
                    </a:lnTo>
                    <a:lnTo>
                      <a:pt x="1316" y="1979"/>
                    </a:lnTo>
                    <a:cubicBezTo>
                      <a:pt x="1316" y="1979"/>
                      <a:pt x="1704" y="1207"/>
                      <a:pt x="1731" y="925"/>
                    </a:cubicBezTo>
                    <a:cubicBezTo>
                      <a:pt x="1751" y="716"/>
                      <a:pt x="1647" y="227"/>
                      <a:pt x="1594" y="0"/>
                    </a:cubicBezTo>
                    <a:close/>
                    <a:moveTo>
                      <a:pt x="0" y="3607"/>
                    </a:moveTo>
                    <a:cubicBezTo>
                      <a:pt x="0" y="3607"/>
                      <a:pt x="0" y="3607"/>
                      <a:pt x="0" y="3607"/>
                    </a:cubicBezTo>
                    <a:cubicBezTo>
                      <a:pt x="0" y="3607"/>
                      <a:pt x="0" y="3607"/>
                      <a:pt x="0" y="3607"/>
                    </a:cubicBezTo>
                    <a:close/>
                  </a:path>
                </a:pathLst>
              </a:custGeom>
              <a:solidFill>
                <a:srgbClr val="FCC8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2419;p38">
                <a:extLst>
                  <a:ext uri="{FF2B5EF4-FFF2-40B4-BE49-F238E27FC236}">
                    <a16:creationId xmlns:a16="http://schemas.microsoft.com/office/drawing/2014/main" id="{D2328289-FB43-4840-8B90-4E3195B25716}"/>
                  </a:ext>
                </a:extLst>
              </p:cNvPr>
              <p:cNvSpPr/>
              <p:nvPr/>
            </p:nvSpPr>
            <p:spPr>
              <a:xfrm>
                <a:off x="3346642" y="2176522"/>
                <a:ext cx="262248" cy="32602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462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357" y="1461"/>
                    </a:lnTo>
                    <a:lnTo>
                      <a:pt x="844" y="1461"/>
                    </a:lnTo>
                    <a:lnTo>
                      <a:pt x="1175" y="1256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2420;p38">
                <a:extLst>
                  <a:ext uri="{FF2B5EF4-FFF2-40B4-BE49-F238E27FC236}">
                    <a16:creationId xmlns:a16="http://schemas.microsoft.com/office/drawing/2014/main" id="{8B2E8B0B-A89A-477E-9B9E-CF9F240D9F74}"/>
                  </a:ext>
                </a:extLst>
              </p:cNvPr>
              <p:cNvSpPr/>
              <p:nvPr/>
            </p:nvSpPr>
            <p:spPr>
              <a:xfrm>
                <a:off x="3357792" y="2336190"/>
                <a:ext cx="239725" cy="15520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96" extrusionOk="0">
                    <a:moveTo>
                      <a:pt x="0" y="0"/>
                    </a:moveTo>
                    <a:lnTo>
                      <a:pt x="0" y="512"/>
                    </a:lnTo>
                    <a:lnTo>
                      <a:pt x="319" y="696"/>
                    </a:lnTo>
                    <a:lnTo>
                      <a:pt x="780" y="696"/>
                    </a:lnTo>
                    <a:lnTo>
                      <a:pt x="1074" y="512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2421;p38">
                <a:extLst>
                  <a:ext uri="{FF2B5EF4-FFF2-40B4-BE49-F238E27FC236}">
                    <a16:creationId xmlns:a16="http://schemas.microsoft.com/office/drawing/2014/main" id="{01BC727C-D7BF-49AB-9E27-177D112888B5}"/>
                  </a:ext>
                </a:extLst>
              </p:cNvPr>
              <p:cNvSpPr/>
              <p:nvPr/>
            </p:nvSpPr>
            <p:spPr>
              <a:xfrm>
                <a:off x="3434726" y="2176522"/>
                <a:ext cx="70468" cy="43931"/>
              </a:xfrm>
              <a:custGeom>
                <a:avLst/>
                <a:gdLst/>
                <a:ahLst/>
                <a:cxnLst/>
                <a:rect l="l" t="t" r="r" b="b"/>
                <a:pathLst>
                  <a:path w="316" h="197" extrusionOk="0">
                    <a:moveTo>
                      <a:pt x="1" y="0"/>
                    </a:moveTo>
                    <a:lnTo>
                      <a:pt x="1" y="197"/>
                    </a:lnTo>
                    <a:lnTo>
                      <a:pt x="316" y="197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85C7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2422;p38">
                <a:extLst>
                  <a:ext uri="{FF2B5EF4-FFF2-40B4-BE49-F238E27FC236}">
                    <a16:creationId xmlns:a16="http://schemas.microsoft.com/office/drawing/2014/main" id="{04954474-B211-425E-B50F-2AF827E6A126}"/>
                  </a:ext>
                </a:extLst>
              </p:cNvPr>
              <p:cNvSpPr/>
              <p:nvPr/>
            </p:nvSpPr>
            <p:spPr>
              <a:xfrm>
                <a:off x="3420231" y="2496303"/>
                <a:ext cx="117967" cy="48614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18" extrusionOk="0">
                    <a:moveTo>
                      <a:pt x="0" y="0"/>
                    </a:moveTo>
                    <a:lnTo>
                      <a:pt x="0" y="217"/>
                    </a:lnTo>
                    <a:lnTo>
                      <a:pt x="528" y="217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2423;p38">
                <a:extLst>
                  <a:ext uri="{FF2B5EF4-FFF2-40B4-BE49-F238E27FC236}">
                    <a16:creationId xmlns:a16="http://schemas.microsoft.com/office/drawing/2014/main" id="{6977F76E-2F82-448E-86BC-CB69F8FADE94}"/>
                  </a:ext>
                </a:extLst>
              </p:cNvPr>
              <p:cNvSpPr/>
              <p:nvPr/>
            </p:nvSpPr>
            <p:spPr>
              <a:xfrm>
                <a:off x="3398824" y="2543802"/>
                <a:ext cx="183529" cy="7582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340" extrusionOk="0">
                    <a:moveTo>
                      <a:pt x="0" y="0"/>
                    </a:moveTo>
                    <a:lnTo>
                      <a:pt x="0" y="340"/>
                    </a:lnTo>
                    <a:lnTo>
                      <a:pt x="823" y="340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2424;p38">
                <a:extLst>
                  <a:ext uri="{FF2B5EF4-FFF2-40B4-BE49-F238E27FC236}">
                    <a16:creationId xmlns:a16="http://schemas.microsoft.com/office/drawing/2014/main" id="{D4AC76C0-45BA-426A-8B82-A7B99FC94636}"/>
                  </a:ext>
                </a:extLst>
              </p:cNvPr>
              <p:cNvSpPr/>
              <p:nvPr/>
            </p:nvSpPr>
            <p:spPr>
              <a:xfrm>
                <a:off x="3537083" y="2567440"/>
                <a:ext cx="69576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55" extrusionOk="0">
                    <a:moveTo>
                      <a:pt x="0" y="1"/>
                    </a:moveTo>
                    <a:lnTo>
                      <a:pt x="0" y="154"/>
                    </a:lnTo>
                    <a:lnTo>
                      <a:pt x="311" y="154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2425;p38">
                <a:extLst>
                  <a:ext uri="{FF2B5EF4-FFF2-40B4-BE49-F238E27FC236}">
                    <a16:creationId xmlns:a16="http://schemas.microsoft.com/office/drawing/2014/main" id="{56C595A4-5AD7-45E2-B46E-206E23132FDF}"/>
                  </a:ext>
                </a:extLst>
              </p:cNvPr>
              <p:cNvSpPr/>
              <p:nvPr/>
            </p:nvSpPr>
            <p:spPr>
              <a:xfrm>
                <a:off x="3603983" y="2540011"/>
                <a:ext cx="21185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95" h="417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95" y="416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2426;p38">
                <a:extLst>
                  <a:ext uri="{FF2B5EF4-FFF2-40B4-BE49-F238E27FC236}">
                    <a16:creationId xmlns:a16="http://schemas.microsoft.com/office/drawing/2014/main" id="{4425BBF5-DA19-49E2-BF09-A3DDCC2D10B0}"/>
                  </a:ext>
                </a:extLst>
              </p:cNvPr>
              <p:cNvSpPr/>
              <p:nvPr/>
            </p:nvSpPr>
            <p:spPr>
              <a:xfrm>
                <a:off x="3613126" y="2570562"/>
                <a:ext cx="158553" cy="227014"/>
              </a:xfrm>
              <a:custGeom>
                <a:avLst/>
                <a:gdLst/>
                <a:ahLst/>
                <a:cxnLst/>
                <a:rect l="l" t="t" r="r" b="b"/>
                <a:pathLst>
                  <a:path w="711" h="1018" extrusionOk="0">
                    <a:moveTo>
                      <a:pt x="1" y="1"/>
                    </a:moveTo>
                    <a:lnTo>
                      <a:pt x="1" y="99"/>
                    </a:lnTo>
                    <a:lnTo>
                      <a:pt x="494" y="99"/>
                    </a:lnTo>
                    <a:cubicBezTo>
                      <a:pt x="559" y="99"/>
                      <a:pt x="610" y="154"/>
                      <a:pt x="610" y="218"/>
                    </a:cubicBezTo>
                    <a:lnTo>
                      <a:pt x="610" y="1018"/>
                    </a:lnTo>
                    <a:lnTo>
                      <a:pt x="711" y="1018"/>
                    </a:lnTo>
                    <a:lnTo>
                      <a:pt x="711" y="218"/>
                    </a:lnTo>
                    <a:cubicBezTo>
                      <a:pt x="711" y="97"/>
                      <a:pt x="615" y="1"/>
                      <a:pt x="494" y="1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2427;p38">
                <a:extLst>
                  <a:ext uri="{FF2B5EF4-FFF2-40B4-BE49-F238E27FC236}">
                    <a16:creationId xmlns:a16="http://schemas.microsoft.com/office/drawing/2014/main" id="{5E3D30F0-8127-46DC-B165-0B06E8C13212}"/>
                  </a:ext>
                </a:extLst>
              </p:cNvPr>
              <p:cNvSpPr/>
              <p:nvPr/>
            </p:nvSpPr>
            <p:spPr>
              <a:xfrm>
                <a:off x="3730423" y="2779512"/>
                <a:ext cx="66008" cy="35992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614" extrusionOk="0">
                    <a:moveTo>
                      <a:pt x="1" y="1"/>
                    </a:moveTo>
                    <a:lnTo>
                      <a:pt x="1" y="1613"/>
                    </a:lnTo>
                    <a:lnTo>
                      <a:pt x="295" y="1613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2428;p38">
                <a:extLst>
                  <a:ext uri="{FF2B5EF4-FFF2-40B4-BE49-F238E27FC236}">
                    <a16:creationId xmlns:a16="http://schemas.microsoft.com/office/drawing/2014/main" id="{CFAE6E6E-0CF8-425D-A85C-E320CA29BDB6}"/>
                  </a:ext>
                </a:extLst>
              </p:cNvPr>
              <p:cNvSpPr/>
              <p:nvPr/>
            </p:nvSpPr>
            <p:spPr>
              <a:xfrm>
                <a:off x="3316537" y="3132743"/>
                <a:ext cx="456927" cy="16212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727" extrusionOk="0">
                    <a:moveTo>
                      <a:pt x="1947" y="0"/>
                    </a:moveTo>
                    <a:lnTo>
                      <a:pt x="1947" y="625"/>
                    </a:lnTo>
                    <a:lnTo>
                      <a:pt x="1" y="625"/>
                    </a:lnTo>
                    <a:lnTo>
                      <a:pt x="1" y="727"/>
                    </a:lnTo>
                    <a:lnTo>
                      <a:pt x="2049" y="727"/>
                    </a:lnTo>
                    <a:lnTo>
                      <a:pt x="2049" y="0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2429;p38">
                <a:extLst>
                  <a:ext uri="{FF2B5EF4-FFF2-40B4-BE49-F238E27FC236}">
                    <a16:creationId xmlns:a16="http://schemas.microsoft.com/office/drawing/2014/main" id="{A24F6FF9-6172-4A7E-A8C1-64A5064F091C}"/>
                  </a:ext>
                </a:extLst>
              </p:cNvPr>
              <p:cNvSpPr/>
              <p:nvPr/>
            </p:nvSpPr>
            <p:spPr>
              <a:xfrm>
                <a:off x="3604901" y="3203434"/>
                <a:ext cx="253997" cy="70914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318" extrusionOk="0">
                    <a:moveTo>
                      <a:pt x="81" y="1"/>
                    </a:moveTo>
                    <a:lnTo>
                      <a:pt x="1" y="318"/>
                    </a:lnTo>
                    <a:lnTo>
                      <a:pt x="1138" y="31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2430;p38">
                <a:extLst>
                  <a:ext uri="{FF2B5EF4-FFF2-40B4-BE49-F238E27FC236}">
                    <a16:creationId xmlns:a16="http://schemas.microsoft.com/office/drawing/2014/main" id="{85270A2F-904B-4E5C-921C-FE5557D6136E}"/>
                  </a:ext>
                </a:extLst>
              </p:cNvPr>
              <p:cNvSpPr/>
              <p:nvPr/>
            </p:nvSpPr>
            <p:spPr>
              <a:xfrm>
                <a:off x="3387897" y="3084798"/>
                <a:ext cx="233258" cy="124434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55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0" y="353"/>
                      <a:pt x="205" y="557"/>
                      <a:pt x="458" y="557"/>
                    </a:cubicBezTo>
                    <a:lnTo>
                      <a:pt x="587" y="557"/>
                    </a:lnTo>
                    <a:cubicBezTo>
                      <a:pt x="841" y="557"/>
                      <a:pt x="1046" y="353"/>
                      <a:pt x="1046" y="101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2431;p38">
                <a:extLst>
                  <a:ext uri="{FF2B5EF4-FFF2-40B4-BE49-F238E27FC236}">
                    <a16:creationId xmlns:a16="http://schemas.microsoft.com/office/drawing/2014/main" id="{AE934404-22FF-4678-82BE-CDD8704DB530}"/>
                  </a:ext>
                </a:extLst>
              </p:cNvPr>
              <p:cNvSpPr/>
              <p:nvPr/>
            </p:nvSpPr>
            <p:spPr>
              <a:xfrm>
                <a:off x="3465723" y="3011878"/>
                <a:ext cx="64670" cy="12554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63" extrusionOk="0">
                    <a:moveTo>
                      <a:pt x="193" y="0"/>
                    </a:moveTo>
                    <a:lnTo>
                      <a:pt x="193" y="0"/>
                    </a:lnTo>
                    <a:cubicBezTo>
                      <a:pt x="201" y="62"/>
                      <a:pt x="161" y="121"/>
                      <a:pt x="116" y="166"/>
                    </a:cubicBezTo>
                    <a:cubicBezTo>
                      <a:pt x="52" y="238"/>
                      <a:pt x="1" y="307"/>
                      <a:pt x="44" y="410"/>
                    </a:cubicBezTo>
                    <a:cubicBezTo>
                      <a:pt x="71" y="469"/>
                      <a:pt x="116" y="522"/>
                      <a:pt x="165" y="563"/>
                    </a:cubicBezTo>
                    <a:cubicBezTo>
                      <a:pt x="154" y="514"/>
                      <a:pt x="173" y="471"/>
                      <a:pt x="197" y="430"/>
                    </a:cubicBezTo>
                    <a:cubicBezTo>
                      <a:pt x="224" y="389"/>
                      <a:pt x="257" y="354"/>
                      <a:pt x="273" y="307"/>
                    </a:cubicBezTo>
                    <a:cubicBezTo>
                      <a:pt x="289" y="256"/>
                      <a:pt x="285" y="197"/>
                      <a:pt x="267" y="146"/>
                    </a:cubicBezTo>
                    <a:cubicBezTo>
                      <a:pt x="249" y="94"/>
                      <a:pt x="222" y="47"/>
                      <a:pt x="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2432;p38">
                <a:extLst>
                  <a:ext uri="{FF2B5EF4-FFF2-40B4-BE49-F238E27FC236}">
                    <a16:creationId xmlns:a16="http://schemas.microsoft.com/office/drawing/2014/main" id="{7E03F5D9-9024-47A3-B72C-89AFF750B665}"/>
                  </a:ext>
                </a:extLst>
              </p:cNvPr>
              <p:cNvSpPr/>
              <p:nvPr/>
            </p:nvSpPr>
            <p:spPr>
              <a:xfrm>
                <a:off x="3292453" y="2582158"/>
                <a:ext cx="373525" cy="42213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893" extrusionOk="0">
                    <a:moveTo>
                      <a:pt x="580" y="0"/>
                    </a:moveTo>
                    <a:cubicBezTo>
                      <a:pt x="580" y="0"/>
                      <a:pt x="580" y="55"/>
                      <a:pt x="565" y="135"/>
                    </a:cubicBezTo>
                    <a:cubicBezTo>
                      <a:pt x="541" y="317"/>
                      <a:pt x="442" y="481"/>
                      <a:pt x="297" y="589"/>
                    </a:cubicBezTo>
                    <a:cubicBezTo>
                      <a:pt x="115" y="726"/>
                      <a:pt x="1" y="927"/>
                      <a:pt x="1" y="1156"/>
                    </a:cubicBezTo>
                    <a:cubicBezTo>
                      <a:pt x="1" y="1561"/>
                      <a:pt x="375" y="1893"/>
                      <a:pt x="837" y="1893"/>
                    </a:cubicBezTo>
                    <a:cubicBezTo>
                      <a:pt x="1298" y="1893"/>
                      <a:pt x="1674" y="1561"/>
                      <a:pt x="1674" y="1156"/>
                    </a:cubicBezTo>
                    <a:cubicBezTo>
                      <a:pt x="1674" y="927"/>
                      <a:pt x="1557" y="726"/>
                      <a:pt x="1377" y="589"/>
                    </a:cubicBezTo>
                    <a:cubicBezTo>
                      <a:pt x="1228" y="481"/>
                      <a:pt x="1132" y="317"/>
                      <a:pt x="1107" y="135"/>
                    </a:cubicBezTo>
                    <a:cubicBezTo>
                      <a:pt x="1097" y="55"/>
                      <a:pt x="1095" y="0"/>
                      <a:pt x="1095" y="0"/>
                    </a:cubicBezTo>
                    <a:close/>
                  </a:path>
                </a:pathLst>
              </a:custGeom>
              <a:solidFill>
                <a:srgbClr val="DBF1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2433;p38">
                <a:extLst>
                  <a:ext uri="{FF2B5EF4-FFF2-40B4-BE49-F238E27FC236}">
                    <a16:creationId xmlns:a16="http://schemas.microsoft.com/office/drawing/2014/main" id="{492ACF47-C7CB-4EA2-9C3E-4BF920CF3A2D}"/>
                  </a:ext>
                </a:extLst>
              </p:cNvPr>
              <p:cNvSpPr/>
              <p:nvPr/>
            </p:nvSpPr>
            <p:spPr>
              <a:xfrm>
                <a:off x="3304272" y="2815192"/>
                <a:ext cx="350556" cy="178177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799" extrusionOk="0">
                    <a:moveTo>
                      <a:pt x="11" y="1"/>
                    </a:moveTo>
                    <a:cubicBezTo>
                      <a:pt x="5" y="35"/>
                      <a:pt x="1" y="72"/>
                      <a:pt x="1" y="111"/>
                    </a:cubicBezTo>
                    <a:cubicBezTo>
                      <a:pt x="1" y="490"/>
                      <a:pt x="355" y="798"/>
                      <a:pt x="786" y="798"/>
                    </a:cubicBezTo>
                    <a:cubicBezTo>
                      <a:pt x="1218" y="798"/>
                      <a:pt x="1572" y="487"/>
                      <a:pt x="1572" y="111"/>
                    </a:cubicBezTo>
                    <a:cubicBezTo>
                      <a:pt x="1572" y="74"/>
                      <a:pt x="1566" y="35"/>
                      <a:pt x="1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2434;p38">
                <a:extLst>
                  <a:ext uri="{FF2B5EF4-FFF2-40B4-BE49-F238E27FC236}">
                    <a16:creationId xmlns:a16="http://schemas.microsoft.com/office/drawing/2014/main" id="{6A117BD8-AA71-4472-A69B-D611D9108928}"/>
                  </a:ext>
                </a:extLst>
              </p:cNvPr>
              <p:cNvSpPr/>
              <p:nvPr/>
            </p:nvSpPr>
            <p:spPr>
              <a:xfrm>
                <a:off x="3452120" y="2633671"/>
                <a:ext cx="50398" cy="7715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46" extrusionOk="0">
                    <a:moveTo>
                      <a:pt x="113" y="0"/>
                    </a:moveTo>
                    <a:cubicBezTo>
                      <a:pt x="113" y="0"/>
                      <a:pt x="1" y="172"/>
                      <a:pt x="1" y="233"/>
                    </a:cubicBezTo>
                    <a:cubicBezTo>
                      <a:pt x="1" y="295"/>
                      <a:pt x="52" y="346"/>
                      <a:pt x="113" y="346"/>
                    </a:cubicBezTo>
                    <a:cubicBezTo>
                      <a:pt x="174" y="346"/>
                      <a:pt x="226" y="295"/>
                      <a:pt x="226" y="233"/>
                    </a:cubicBezTo>
                    <a:cubicBezTo>
                      <a:pt x="226" y="172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2435;p38">
                <a:extLst>
                  <a:ext uri="{FF2B5EF4-FFF2-40B4-BE49-F238E27FC236}">
                    <a16:creationId xmlns:a16="http://schemas.microsoft.com/office/drawing/2014/main" id="{7825BB8B-EBF3-472D-95E6-6133BF710D4A}"/>
                  </a:ext>
                </a:extLst>
              </p:cNvPr>
              <p:cNvSpPr/>
              <p:nvPr/>
            </p:nvSpPr>
            <p:spPr>
              <a:xfrm>
                <a:off x="3459479" y="2235394"/>
                <a:ext cx="35680" cy="5396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42" extrusionOk="0">
                    <a:moveTo>
                      <a:pt x="80" y="0"/>
                    </a:moveTo>
                    <a:cubicBezTo>
                      <a:pt x="80" y="0"/>
                      <a:pt x="0" y="119"/>
                      <a:pt x="0" y="164"/>
                    </a:cubicBezTo>
                    <a:cubicBezTo>
                      <a:pt x="0" y="207"/>
                      <a:pt x="37" y="242"/>
                      <a:pt x="80" y="242"/>
                    </a:cubicBezTo>
                    <a:cubicBezTo>
                      <a:pt x="123" y="242"/>
                      <a:pt x="160" y="207"/>
                      <a:pt x="160" y="164"/>
                    </a:cubicBezTo>
                    <a:cubicBezTo>
                      <a:pt x="160" y="11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2436;p38">
                <a:extLst>
                  <a:ext uri="{FF2B5EF4-FFF2-40B4-BE49-F238E27FC236}">
                    <a16:creationId xmlns:a16="http://schemas.microsoft.com/office/drawing/2014/main" id="{83A1B4A9-F7BF-4AFB-BA68-9C0F9878EAEF}"/>
                  </a:ext>
                </a:extLst>
              </p:cNvPr>
              <p:cNvSpPr/>
              <p:nvPr/>
            </p:nvSpPr>
            <p:spPr>
              <a:xfrm>
                <a:off x="3326572" y="2149539"/>
                <a:ext cx="299712" cy="42593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91" extrusionOk="0">
                    <a:moveTo>
                      <a:pt x="95" y="1"/>
                    </a:moveTo>
                    <a:cubicBezTo>
                      <a:pt x="44" y="1"/>
                      <a:pt x="1" y="43"/>
                      <a:pt x="1" y="95"/>
                    </a:cubicBezTo>
                    <a:cubicBezTo>
                      <a:pt x="1" y="146"/>
                      <a:pt x="44" y="191"/>
                      <a:pt x="95" y="191"/>
                    </a:cubicBezTo>
                    <a:lnTo>
                      <a:pt x="1249" y="191"/>
                    </a:lnTo>
                    <a:cubicBezTo>
                      <a:pt x="1300" y="191"/>
                      <a:pt x="1343" y="146"/>
                      <a:pt x="1343" y="95"/>
                    </a:cubicBezTo>
                    <a:cubicBezTo>
                      <a:pt x="1343" y="41"/>
                      <a:pt x="1302" y="1"/>
                      <a:pt x="1249" y="1"/>
                    </a:cubicBezTo>
                    <a:close/>
                  </a:path>
                </a:pathLst>
              </a:custGeom>
              <a:solidFill>
                <a:srgbClr val="C2E8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2437;p38">
                <a:extLst>
                  <a:ext uri="{FF2B5EF4-FFF2-40B4-BE49-F238E27FC236}">
                    <a16:creationId xmlns:a16="http://schemas.microsoft.com/office/drawing/2014/main" id="{24494D66-6954-42E1-8EFB-BAC5A595658A}"/>
                  </a:ext>
                </a:extLst>
              </p:cNvPr>
              <p:cNvSpPr/>
              <p:nvPr/>
            </p:nvSpPr>
            <p:spPr>
              <a:xfrm>
                <a:off x="3183406" y="2046514"/>
                <a:ext cx="120643" cy="433066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942" extrusionOk="0">
                    <a:moveTo>
                      <a:pt x="541" y="0"/>
                    </a:moveTo>
                    <a:lnTo>
                      <a:pt x="541" y="0"/>
                    </a:lnTo>
                    <a:cubicBezTo>
                      <a:pt x="185" y="557"/>
                      <a:pt x="1" y="1236"/>
                      <a:pt x="68" y="1889"/>
                    </a:cubicBezTo>
                    <a:cubicBezTo>
                      <a:pt x="178" y="1918"/>
                      <a:pt x="274" y="1942"/>
                      <a:pt x="380" y="1942"/>
                    </a:cubicBezTo>
                    <a:cubicBezTo>
                      <a:pt x="405" y="1942"/>
                      <a:pt x="431" y="1940"/>
                      <a:pt x="457" y="1938"/>
                    </a:cubicBezTo>
                    <a:cubicBezTo>
                      <a:pt x="475" y="1821"/>
                      <a:pt x="477" y="1731"/>
                      <a:pt x="496" y="1616"/>
                    </a:cubicBezTo>
                    <a:lnTo>
                      <a:pt x="496" y="1248"/>
                    </a:lnTo>
                    <a:cubicBezTo>
                      <a:pt x="354" y="839"/>
                      <a:pt x="367" y="397"/>
                      <a:pt x="5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438;p38">
                <a:extLst>
                  <a:ext uri="{FF2B5EF4-FFF2-40B4-BE49-F238E27FC236}">
                    <a16:creationId xmlns:a16="http://schemas.microsoft.com/office/drawing/2014/main" id="{1AD74D23-C309-4A37-99D1-F9658BFBD0B7}"/>
                  </a:ext>
                </a:extLst>
              </p:cNvPr>
              <p:cNvSpPr/>
              <p:nvPr/>
            </p:nvSpPr>
            <p:spPr>
              <a:xfrm>
                <a:off x="3894774" y="2062793"/>
                <a:ext cx="120197" cy="43284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9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398"/>
                      <a:pt x="186" y="840"/>
                      <a:pt x="47" y="1249"/>
                    </a:cubicBezTo>
                    <a:lnTo>
                      <a:pt x="47" y="1617"/>
                    </a:lnTo>
                    <a:cubicBezTo>
                      <a:pt x="64" y="1732"/>
                      <a:pt x="68" y="1822"/>
                      <a:pt x="84" y="1940"/>
                    </a:cubicBezTo>
                    <a:cubicBezTo>
                      <a:pt x="227" y="1924"/>
                      <a:pt x="336" y="1840"/>
                      <a:pt x="471" y="1803"/>
                    </a:cubicBezTo>
                    <a:cubicBezTo>
                      <a:pt x="538" y="1147"/>
                      <a:pt x="356" y="55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8" name="Google Shape;2439;p38">
              <a:extLst>
                <a:ext uri="{FF2B5EF4-FFF2-40B4-BE49-F238E27FC236}">
                  <a16:creationId xmlns:a16="http://schemas.microsoft.com/office/drawing/2014/main" id="{E9A5272F-9DDE-4539-9A35-50CE7E4F3428}"/>
                </a:ext>
              </a:extLst>
            </p:cNvPr>
            <p:cNvSpPr/>
            <p:nvPr/>
          </p:nvSpPr>
          <p:spPr>
            <a:xfrm>
              <a:off x="2908664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200" b="1" dirty="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" name="Google Shape;2505;p38">
            <a:extLst>
              <a:ext uri="{FF2B5EF4-FFF2-40B4-BE49-F238E27FC236}">
                <a16:creationId xmlns:a16="http://schemas.microsoft.com/office/drawing/2014/main" id="{258F8DAA-1468-4ECC-BCD6-09DFC784E842}"/>
              </a:ext>
            </a:extLst>
          </p:cNvPr>
          <p:cNvGrpSpPr/>
          <p:nvPr/>
        </p:nvGrpSpPr>
        <p:grpSpPr>
          <a:xfrm>
            <a:off x="2324646" y="2869117"/>
            <a:ext cx="1509600" cy="1659900"/>
            <a:chOff x="6713675" y="1803575"/>
            <a:chExt cx="1509600" cy="1659900"/>
          </a:xfrm>
        </p:grpSpPr>
        <p:sp>
          <p:nvSpPr>
            <p:cNvPr id="165" name="Google Shape;2506;p38">
              <a:extLst>
                <a:ext uri="{FF2B5EF4-FFF2-40B4-BE49-F238E27FC236}">
                  <a16:creationId xmlns:a16="http://schemas.microsoft.com/office/drawing/2014/main" id="{A8C15420-A165-496E-8209-1722623EBA5E}"/>
                </a:ext>
              </a:extLst>
            </p:cNvPr>
            <p:cNvSpPr/>
            <p:nvPr/>
          </p:nvSpPr>
          <p:spPr>
            <a:xfrm>
              <a:off x="6713675" y="1803575"/>
              <a:ext cx="1509600" cy="1659900"/>
            </a:xfrm>
            <a:prstGeom prst="roundRect">
              <a:avLst>
                <a:gd name="adj" fmla="val 2742"/>
              </a:avLst>
            </a:prstGeom>
            <a:solidFill>
              <a:schemeClr val="accent3">
                <a:lumMod val="50000"/>
              </a:scheme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6" name="Google Shape;2507;p38">
              <a:extLst>
                <a:ext uri="{FF2B5EF4-FFF2-40B4-BE49-F238E27FC236}">
                  <a16:creationId xmlns:a16="http://schemas.microsoft.com/office/drawing/2014/main" id="{229A3EDA-8D36-4B2D-89E8-36729E7817CE}"/>
                </a:ext>
              </a:extLst>
            </p:cNvPr>
            <p:cNvGrpSpPr/>
            <p:nvPr/>
          </p:nvGrpSpPr>
          <p:grpSpPr>
            <a:xfrm>
              <a:off x="7098530" y="1993396"/>
              <a:ext cx="837981" cy="1357070"/>
              <a:chOff x="6903799" y="1312400"/>
              <a:chExt cx="1215347" cy="1968194"/>
            </a:xfrm>
          </p:grpSpPr>
          <p:sp>
            <p:nvSpPr>
              <p:cNvPr id="168" name="Google Shape;2508;p38">
                <a:extLst>
                  <a:ext uri="{FF2B5EF4-FFF2-40B4-BE49-F238E27FC236}">
                    <a16:creationId xmlns:a16="http://schemas.microsoft.com/office/drawing/2014/main" id="{36C5AF62-D1FA-4916-A6A4-CC85C95B1EBD}"/>
                  </a:ext>
                </a:extLst>
              </p:cNvPr>
              <p:cNvSpPr/>
              <p:nvPr/>
            </p:nvSpPr>
            <p:spPr>
              <a:xfrm>
                <a:off x="6903799" y="2280886"/>
                <a:ext cx="328702" cy="93548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195" extrusionOk="0">
                    <a:moveTo>
                      <a:pt x="853" y="0"/>
                    </a:moveTo>
                    <a:cubicBezTo>
                      <a:pt x="826" y="0"/>
                      <a:pt x="800" y="3"/>
                      <a:pt x="774" y="7"/>
                    </a:cubicBezTo>
                    <a:cubicBezTo>
                      <a:pt x="668" y="27"/>
                      <a:pt x="574" y="78"/>
                      <a:pt x="482" y="140"/>
                    </a:cubicBezTo>
                    <a:cubicBezTo>
                      <a:pt x="553" y="968"/>
                      <a:pt x="320" y="1787"/>
                      <a:pt x="181" y="2605"/>
                    </a:cubicBezTo>
                    <a:cubicBezTo>
                      <a:pt x="95" y="3133"/>
                      <a:pt x="48" y="3665"/>
                      <a:pt x="1" y="4195"/>
                    </a:cubicBezTo>
                    <a:cubicBezTo>
                      <a:pt x="15" y="4195"/>
                      <a:pt x="46" y="4191"/>
                      <a:pt x="62" y="4191"/>
                    </a:cubicBezTo>
                    <a:lnTo>
                      <a:pt x="1040" y="4191"/>
                    </a:lnTo>
                    <a:cubicBezTo>
                      <a:pt x="1034" y="3166"/>
                      <a:pt x="1173" y="2137"/>
                      <a:pt x="1474" y="1159"/>
                    </a:cubicBezTo>
                    <a:cubicBezTo>
                      <a:pt x="1398" y="905"/>
                      <a:pt x="1320" y="639"/>
                      <a:pt x="1245" y="383"/>
                    </a:cubicBezTo>
                    <a:cubicBezTo>
                      <a:pt x="1212" y="273"/>
                      <a:pt x="1177" y="156"/>
                      <a:pt x="1087" y="78"/>
                    </a:cubicBezTo>
                    <a:cubicBezTo>
                      <a:pt x="1023" y="24"/>
                      <a:pt x="938" y="0"/>
                      <a:pt x="853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2509;p38">
                <a:extLst>
                  <a:ext uri="{FF2B5EF4-FFF2-40B4-BE49-F238E27FC236}">
                    <a16:creationId xmlns:a16="http://schemas.microsoft.com/office/drawing/2014/main" id="{FFE7DD50-0676-4651-92E8-EAFF8F10F8F9}"/>
                  </a:ext>
                </a:extLst>
              </p:cNvPr>
              <p:cNvSpPr/>
              <p:nvPr/>
            </p:nvSpPr>
            <p:spPr>
              <a:xfrm>
                <a:off x="6989208" y="1801660"/>
                <a:ext cx="1053675" cy="521374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2338" extrusionOk="0">
                    <a:moveTo>
                      <a:pt x="2615" y="1"/>
                    </a:moveTo>
                    <a:cubicBezTo>
                      <a:pt x="2597" y="1"/>
                      <a:pt x="2578" y="3"/>
                      <a:pt x="2560" y="6"/>
                    </a:cubicBezTo>
                    <a:cubicBezTo>
                      <a:pt x="2507" y="14"/>
                      <a:pt x="2456" y="32"/>
                      <a:pt x="2402" y="32"/>
                    </a:cubicBezTo>
                    <a:lnTo>
                      <a:pt x="1832" y="79"/>
                    </a:lnTo>
                    <a:cubicBezTo>
                      <a:pt x="1804" y="63"/>
                      <a:pt x="1773" y="56"/>
                      <a:pt x="1741" y="56"/>
                    </a:cubicBezTo>
                    <a:cubicBezTo>
                      <a:pt x="1712" y="56"/>
                      <a:pt x="1683" y="62"/>
                      <a:pt x="1658" y="75"/>
                    </a:cubicBezTo>
                    <a:cubicBezTo>
                      <a:pt x="1604" y="100"/>
                      <a:pt x="1564" y="155"/>
                      <a:pt x="1553" y="212"/>
                    </a:cubicBezTo>
                    <a:cubicBezTo>
                      <a:pt x="1091" y="319"/>
                      <a:pt x="676" y="605"/>
                      <a:pt x="401" y="990"/>
                    </a:cubicBezTo>
                    <a:cubicBezTo>
                      <a:pt x="129" y="1376"/>
                      <a:pt x="0" y="1865"/>
                      <a:pt x="54" y="2336"/>
                    </a:cubicBezTo>
                    <a:cubicBezTo>
                      <a:pt x="62" y="2336"/>
                      <a:pt x="78" y="2338"/>
                      <a:pt x="88" y="2338"/>
                    </a:cubicBezTo>
                    <a:lnTo>
                      <a:pt x="684" y="2338"/>
                    </a:lnTo>
                    <a:cubicBezTo>
                      <a:pt x="1476" y="2338"/>
                      <a:pt x="2237" y="2164"/>
                      <a:pt x="3026" y="2119"/>
                    </a:cubicBezTo>
                    <a:cubicBezTo>
                      <a:pt x="3599" y="2084"/>
                      <a:pt x="4184" y="2082"/>
                      <a:pt x="4724" y="1888"/>
                    </a:cubicBezTo>
                    <a:cubicBezTo>
                      <a:pt x="4596" y="1601"/>
                      <a:pt x="4483" y="1346"/>
                      <a:pt x="4317" y="1080"/>
                    </a:cubicBezTo>
                    <a:cubicBezTo>
                      <a:pt x="4152" y="814"/>
                      <a:pt x="3941" y="570"/>
                      <a:pt x="3681" y="396"/>
                    </a:cubicBezTo>
                    <a:cubicBezTo>
                      <a:pt x="3453" y="245"/>
                      <a:pt x="3184" y="148"/>
                      <a:pt x="2913" y="148"/>
                    </a:cubicBezTo>
                    <a:cubicBezTo>
                      <a:pt x="2873" y="148"/>
                      <a:pt x="2832" y="150"/>
                      <a:pt x="2791" y="155"/>
                    </a:cubicBezTo>
                    <a:cubicBezTo>
                      <a:pt x="2781" y="106"/>
                      <a:pt x="2756" y="57"/>
                      <a:pt x="2715" y="28"/>
                    </a:cubicBezTo>
                    <a:cubicBezTo>
                      <a:pt x="2687" y="8"/>
                      <a:pt x="2652" y="1"/>
                      <a:pt x="26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2510;p38">
                <a:extLst>
                  <a:ext uri="{FF2B5EF4-FFF2-40B4-BE49-F238E27FC236}">
                    <a16:creationId xmlns:a16="http://schemas.microsoft.com/office/drawing/2014/main" id="{22966252-72C3-4AEC-AAAA-C3996E58D0C1}"/>
                  </a:ext>
                </a:extLst>
              </p:cNvPr>
              <p:cNvSpPr/>
              <p:nvPr/>
            </p:nvSpPr>
            <p:spPr>
              <a:xfrm>
                <a:off x="7176304" y="1312400"/>
                <a:ext cx="580023" cy="503757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259" extrusionOk="0">
                    <a:moveTo>
                      <a:pt x="1414" y="1"/>
                    </a:moveTo>
                    <a:cubicBezTo>
                      <a:pt x="1318" y="1"/>
                      <a:pt x="1223" y="26"/>
                      <a:pt x="1128" y="26"/>
                    </a:cubicBezTo>
                    <a:cubicBezTo>
                      <a:pt x="1104" y="26"/>
                      <a:pt x="1080" y="25"/>
                      <a:pt x="1056" y="21"/>
                    </a:cubicBezTo>
                    <a:cubicBezTo>
                      <a:pt x="1019" y="14"/>
                      <a:pt x="982" y="10"/>
                      <a:pt x="945" y="10"/>
                    </a:cubicBezTo>
                    <a:cubicBezTo>
                      <a:pt x="818" y="10"/>
                      <a:pt x="691" y="50"/>
                      <a:pt x="585" y="121"/>
                    </a:cubicBezTo>
                    <a:cubicBezTo>
                      <a:pt x="450" y="215"/>
                      <a:pt x="356" y="364"/>
                      <a:pt x="326" y="524"/>
                    </a:cubicBezTo>
                    <a:cubicBezTo>
                      <a:pt x="305" y="645"/>
                      <a:pt x="315" y="770"/>
                      <a:pt x="274" y="882"/>
                    </a:cubicBezTo>
                    <a:cubicBezTo>
                      <a:pt x="221" y="1025"/>
                      <a:pt x="84" y="1136"/>
                      <a:pt x="68" y="1289"/>
                    </a:cubicBezTo>
                    <a:cubicBezTo>
                      <a:pt x="47" y="1461"/>
                      <a:pt x="184" y="1625"/>
                      <a:pt x="156" y="1792"/>
                    </a:cubicBezTo>
                    <a:cubicBezTo>
                      <a:pt x="141" y="1874"/>
                      <a:pt x="90" y="1944"/>
                      <a:pt x="53" y="2022"/>
                    </a:cubicBezTo>
                    <a:cubicBezTo>
                      <a:pt x="19" y="2097"/>
                      <a:pt x="0" y="2191"/>
                      <a:pt x="51" y="2259"/>
                    </a:cubicBezTo>
                    <a:cubicBezTo>
                      <a:pt x="868" y="2169"/>
                      <a:pt x="1686" y="2108"/>
                      <a:pt x="2504" y="2052"/>
                    </a:cubicBezTo>
                    <a:cubicBezTo>
                      <a:pt x="2410" y="1891"/>
                      <a:pt x="2601" y="1680"/>
                      <a:pt x="2509" y="1522"/>
                    </a:cubicBezTo>
                    <a:cubicBezTo>
                      <a:pt x="2474" y="1465"/>
                      <a:pt x="2412" y="1428"/>
                      <a:pt x="2374" y="1371"/>
                    </a:cubicBezTo>
                    <a:cubicBezTo>
                      <a:pt x="2320" y="1289"/>
                      <a:pt x="2329" y="1183"/>
                      <a:pt x="2343" y="1085"/>
                    </a:cubicBezTo>
                    <a:cubicBezTo>
                      <a:pt x="2359" y="988"/>
                      <a:pt x="2380" y="886"/>
                      <a:pt x="2349" y="794"/>
                    </a:cubicBezTo>
                    <a:cubicBezTo>
                      <a:pt x="2304" y="663"/>
                      <a:pt x="2175" y="585"/>
                      <a:pt x="2079" y="483"/>
                    </a:cubicBezTo>
                    <a:cubicBezTo>
                      <a:pt x="1983" y="379"/>
                      <a:pt x="1923" y="238"/>
                      <a:pt x="1817" y="143"/>
                    </a:cubicBezTo>
                    <a:cubicBezTo>
                      <a:pt x="1717" y="58"/>
                      <a:pt x="1584" y="13"/>
                      <a:pt x="1451" y="2"/>
                    </a:cubicBezTo>
                    <a:cubicBezTo>
                      <a:pt x="1438" y="1"/>
                      <a:pt x="1426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2511;p38">
                <a:extLst>
                  <a:ext uri="{FF2B5EF4-FFF2-40B4-BE49-F238E27FC236}">
                    <a16:creationId xmlns:a16="http://schemas.microsoft.com/office/drawing/2014/main" id="{05D2F2F4-11D9-4327-9AB4-D43B15DE7920}"/>
                  </a:ext>
                </a:extLst>
              </p:cNvPr>
              <p:cNvSpPr/>
              <p:nvPr/>
            </p:nvSpPr>
            <p:spPr>
              <a:xfrm>
                <a:off x="7289365" y="1410966"/>
                <a:ext cx="328702" cy="44198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982" extrusionOk="0">
                    <a:moveTo>
                      <a:pt x="512" y="0"/>
                    </a:moveTo>
                    <a:cubicBezTo>
                      <a:pt x="443" y="233"/>
                      <a:pt x="238" y="420"/>
                      <a:pt x="1" y="469"/>
                    </a:cubicBezTo>
                    <a:cubicBezTo>
                      <a:pt x="44" y="581"/>
                      <a:pt x="64" y="720"/>
                      <a:pt x="85" y="839"/>
                    </a:cubicBezTo>
                    <a:cubicBezTo>
                      <a:pt x="107" y="958"/>
                      <a:pt x="134" y="1078"/>
                      <a:pt x="191" y="1185"/>
                    </a:cubicBezTo>
                    <a:cubicBezTo>
                      <a:pt x="250" y="1293"/>
                      <a:pt x="344" y="1381"/>
                      <a:pt x="465" y="1408"/>
                    </a:cubicBezTo>
                    <a:cubicBezTo>
                      <a:pt x="455" y="1553"/>
                      <a:pt x="451" y="1709"/>
                      <a:pt x="441" y="1856"/>
                    </a:cubicBezTo>
                    <a:cubicBezTo>
                      <a:pt x="549" y="1931"/>
                      <a:pt x="700" y="1982"/>
                      <a:pt x="836" y="1982"/>
                    </a:cubicBezTo>
                    <a:cubicBezTo>
                      <a:pt x="848" y="1982"/>
                      <a:pt x="860" y="1981"/>
                      <a:pt x="872" y="1981"/>
                    </a:cubicBezTo>
                    <a:cubicBezTo>
                      <a:pt x="1017" y="1970"/>
                      <a:pt x="1161" y="1911"/>
                      <a:pt x="1271" y="1817"/>
                    </a:cubicBezTo>
                    <a:cubicBezTo>
                      <a:pt x="1148" y="1510"/>
                      <a:pt x="1128" y="1164"/>
                      <a:pt x="1202" y="843"/>
                    </a:cubicBezTo>
                    <a:lnTo>
                      <a:pt x="1202" y="843"/>
                    </a:lnTo>
                    <a:cubicBezTo>
                      <a:pt x="1209" y="844"/>
                      <a:pt x="1217" y="844"/>
                      <a:pt x="1225" y="844"/>
                    </a:cubicBezTo>
                    <a:cubicBezTo>
                      <a:pt x="1337" y="844"/>
                      <a:pt x="1431" y="762"/>
                      <a:pt x="1459" y="653"/>
                    </a:cubicBezTo>
                    <a:cubicBezTo>
                      <a:pt x="1474" y="604"/>
                      <a:pt x="1474" y="548"/>
                      <a:pt x="1449" y="501"/>
                    </a:cubicBezTo>
                    <a:cubicBezTo>
                      <a:pt x="1427" y="456"/>
                      <a:pt x="1378" y="424"/>
                      <a:pt x="1326" y="424"/>
                    </a:cubicBezTo>
                    <a:cubicBezTo>
                      <a:pt x="1265" y="426"/>
                      <a:pt x="1216" y="475"/>
                      <a:pt x="1181" y="522"/>
                    </a:cubicBezTo>
                    <a:cubicBezTo>
                      <a:pt x="1179" y="491"/>
                      <a:pt x="1169" y="460"/>
                      <a:pt x="1167" y="428"/>
                    </a:cubicBezTo>
                    <a:cubicBezTo>
                      <a:pt x="1134" y="435"/>
                      <a:pt x="1100" y="438"/>
                      <a:pt x="1064" y="438"/>
                    </a:cubicBezTo>
                    <a:cubicBezTo>
                      <a:pt x="940" y="438"/>
                      <a:pt x="807" y="398"/>
                      <a:pt x="717" y="328"/>
                    </a:cubicBezTo>
                    <a:cubicBezTo>
                      <a:pt x="594" y="242"/>
                      <a:pt x="524" y="150"/>
                      <a:pt x="512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2512;p38">
                <a:extLst>
                  <a:ext uri="{FF2B5EF4-FFF2-40B4-BE49-F238E27FC236}">
                    <a16:creationId xmlns:a16="http://schemas.microsoft.com/office/drawing/2014/main" id="{2A402EA2-57E9-4886-8D43-F3331063F069}"/>
                  </a:ext>
                </a:extLst>
              </p:cNvPr>
              <p:cNvSpPr/>
              <p:nvPr/>
            </p:nvSpPr>
            <p:spPr>
              <a:xfrm>
                <a:off x="7422941" y="1485670"/>
                <a:ext cx="85186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45" extrusionOk="0">
                    <a:moveTo>
                      <a:pt x="257" y="0"/>
                    </a:moveTo>
                    <a:cubicBezTo>
                      <a:pt x="173" y="0"/>
                      <a:pt x="89" y="32"/>
                      <a:pt x="26" y="85"/>
                    </a:cubicBezTo>
                    <a:cubicBezTo>
                      <a:pt x="0" y="107"/>
                      <a:pt x="21" y="145"/>
                      <a:pt x="47" y="145"/>
                    </a:cubicBezTo>
                    <a:cubicBezTo>
                      <a:pt x="52" y="145"/>
                      <a:pt x="57" y="143"/>
                      <a:pt x="63" y="140"/>
                    </a:cubicBezTo>
                    <a:cubicBezTo>
                      <a:pt x="101" y="113"/>
                      <a:pt x="144" y="95"/>
                      <a:pt x="193" y="89"/>
                    </a:cubicBezTo>
                    <a:cubicBezTo>
                      <a:pt x="208" y="86"/>
                      <a:pt x="223" y="85"/>
                      <a:pt x="238" y="85"/>
                    </a:cubicBezTo>
                    <a:cubicBezTo>
                      <a:pt x="267" y="85"/>
                      <a:pt x="296" y="89"/>
                      <a:pt x="324" y="99"/>
                    </a:cubicBezTo>
                    <a:cubicBezTo>
                      <a:pt x="327" y="99"/>
                      <a:pt x="330" y="100"/>
                      <a:pt x="333" y="100"/>
                    </a:cubicBezTo>
                    <a:cubicBezTo>
                      <a:pt x="352" y="100"/>
                      <a:pt x="370" y="88"/>
                      <a:pt x="378" y="68"/>
                    </a:cubicBezTo>
                    <a:cubicBezTo>
                      <a:pt x="382" y="44"/>
                      <a:pt x="369" y="21"/>
                      <a:pt x="347" y="13"/>
                    </a:cubicBezTo>
                    <a:cubicBezTo>
                      <a:pt x="318" y="4"/>
                      <a:pt x="288" y="0"/>
                      <a:pt x="257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2513;p38">
                <a:extLst>
                  <a:ext uri="{FF2B5EF4-FFF2-40B4-BE49-F238E27FC236}">
                    <a16:creationId xmlns:a16="http://schemas.microsoft.com/office/drawing/2014/main" id="{3DDE0D80-8676-475A-BCC8-389F39147F2E}"/>
                  </a:ext>
                </a:extLst>
              </p:cNvPr>
              <p:cNvSpPr/>
              <p:nvPr/>
            </p:nvSpPr>
            <p:spPr>
              <a:xfrm>
                <a:off x="7296724" y="1512653"/>
                <a:ext cx="82287" cy="29659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33" extrusionOk="0">
                    <a:moveTo>
                      <a:pt x="219" y="1"/>
                    </a:moveTo>
                    <a:cubicBezTo>
                      <a:pt x="206" y="1"/>
                      <a:pt x="192" y="1"/>
                      <a:pt x="178" y="2"/>
                    </a:cubicBezTo>
                    <a:cubicBezTo>
                      <a:pt x="127" y="7"/>
                      <a:pt x="70" y="21"/>
                      <a:pt x="29" y="50"/>
                    </a:cubicBezTo>
                    <a:cubicBezTo>
                      <a:pt x="11" y="62"/>
                      <a:pt x="0" y="84"/>
                      <a:pt x="11" y="105"/>
                    </a:cubicBezTo>
                    <a:cubicBezTo>
                      <a:pt x="17" y="122"/>
                      <a:pt x="34" y="133"/>
                      <a:pt x="52" y="133"/>
                    </a:cubicBezTo>
                    <a:cubicBezTo>
                      <a:pt x="56" y="133"/>
                      <a:pt x="60" y="132"/>
                      <a:pt x="64" y="131"/>
                    </a:cubicBezTo>
                    <a:lnTo>
                      <a:pt x="103" y="115"/>
                    </a:lnTo>
                    <a:cubicBezTo>
                      <a:pt x="105" y="114"/>
                      <a:pt x="106" y="113"/>
                      <a:pt x="106" y="113"/>
                    </a:cubicBezTo>
                    <a:lnTo>
                      <a:pt x="106" y="113"/>
                    </a:lnTo>
                    <a:cubicBezTo>
                      <a:pt x="106" y="113"/>
                      <a:pt x="106" y="114"/>
                      <a:pt x="105" y="115"/>
                    </a:cubicBezTo>
                    <a:cubicBezTo>
                      <a:pt x="107" y="115"/>
                      <a:pt x="109" y="113"/>
                      <a:pt x="113" y="113"/>
                    </a:cubicBezTo>
                    <a:cubicBezTo>
                      <a:pt x="117" y="109"/>
                      <a:pt x="123" y="109"/>
                      <a:pt x="125" y="107"/>
                    </a:cubicBezTo>
                    <a:cubicBezTo>
                      <a:pt x="148" y="99"/>
                      <a:pt x="168" y="95"/>
                      <a:pt x="193" y="88"/>
                    </a:cubicBezTo>
                    <a:cubicBezTo>
                      <a:pt x="221" y="83"/>
                      <a:pt x="249" y="79"/>
                      <a:pt x="278" y="79"/>
                    </a:cubicBezTo>
                    <a:cubicBezTo>
                      <a:pt x="292" y="79"/>
                      <a:pt x="307" y="80"/>
                      <a:pt x="322" y="82"/>
                    </a:cubicBezTo>
                    <a:cubicBezTo>
                      <a:pt x="360" y="82"/>
                      <a:pt x="369" y="15"/>
                      <a:pt x="330" y="11"/>
                    </a:cubicBezTo>
                    <a:cubicBezTo>
                      <a:pt x="294" y="5"/>
                      <a:pt x="257" y="1"/>
                      <a:pt x="21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2514;p38">
                <a:extLst>
                  <a:ext uri="{FF2B5EF4-FFF2-40B4-BE49-F238E27FC236}">
                    <a16:creationId xmlns:a16="http://schemas.microsoft.com/office/drawing/2014/main" id="{B3072352-2C40-4B06-BABC-4CE985E6E0AE}"/>
                  </a:ext>
                </a:extLst>
              </p:cNvPr>
              <p:cNvSpPr/>
              <p:nvPr/>
            </p:nvSpPr>
            <p:spPr>
              <a:xfrm>
                <a:off x="7381018" y="1531831"/>
                <a:ext cx="46830" cy="9566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29" extrusionOk="0">
                    <a:moveTo>
                      <a:pt x="69" y="1"/>
                    </a:moveTo>
                    <a:cubicBezTo>
                      <a:pt x="56" y="1"/>
                      <a:pt x="43" y="10"/>
                      <a:pt x="44" y="25"/>
                    </a:cubicBezTo>
                    <a:cubicBezTo>
                      <a:pt x="56" y="117"/>
                      <a:pt x="54" y="209"/>
                      <a:pt x="34" y="297"/>
                    </a:cubicBezTo>
                    <a:cubicBezTo>
                      <a:pt x="25" y="332"/>
                      <a:pt x="1" y="385"/>
                      <a:pt x="38" y="410"/>
                    </a:cubicBezTo>
                    <a:cubicBezTo>
                      <a:pt x="56" y="420"/>
                      <a:pt x="83" y="424"/>
                      <a:pt x="103" y="426"/>
                    </a:cubicBezTo>
                    <a:cubicBezTo>
                      <a:pt x="119" y="427"/>
                      <a:pt x="135" y="429"/>
                      <a:pt x="151" y="429"/>
                    </a:cubicBezTo>
                    <a:cubicBezTo>
                      <a:pt x="158" y="429"/>
                      <a:pt x="164" y="429"/>
                      <a:pt x="171" y="428"/>
                    </a:cubicBezTo>
                    <a:cubicBezTo>
                      <a:pt x="208" y="426"/>
                      <a:pt x="210" y="368"/>
                      <a:pt x="174" y="368"/>
                    </a:cubicBezTo>
                    <a:cubicBezTo>
                      <a:pt x="173" y="368"/>
                      <a:pt x="172" y="368"/>
                      <a:pt x="171" y="369"/>
                    </a:cubicBezTo>
                    <a:cubicBezTo>
                      <a:pt x="150" y="373"/>
                      <a:pt x="134" y="373"/>
                      <a:pt x="113" y="373"/>
                    </a:cubicBezTo>
                    <a:cubicBezTo>
                      <a:pt x="103" y="373"/>
                      <a:pt x="95" y="369"/>
                      <a:pt x="85" y="369"/>
                    </a:cubicBezTo>
                    <a:cubicBezTo>
                      <a:pt x="83" y="369"/>
                      <a:pt x="77" y="367"/>
                      <a:pt x="72" y="366"/>
                    </a:cubicBezTo>
                    <a:lnTo>
                      <a:pt x="72" y="366"/>
                    </a:lnTo>
                    <a:cubicBezTo>
                      <a:pt x="75" y="360"/>
                      <a:pt x="75" y="352"/>
                      <a:pt x="77" y="346"/>
                    </a:cubicBezTo>
                    <a:lnTo>
                      <a:pt x="85" y="315"/>
                    </a:lnTo>
                    <a:cubicBezTo>
                      <a:pt x="89" y="295"/>
                      <a:pt x="93" y="277"/>
                      <a:pt x="95" y="256"/>
                    </a:cubicBezTo>
                    <a:cubicBezTo>
                      <a:pt x="105" y="176"/>
                      <a:pt x="103" y="99"/>
                      <a:pt x="91" y="19"/>
                    </a:cubicBezTo>
                    <a:cubicBezTo>
                      <a:pt x="89" y="6"/>
                      <a:pt x="80" y="1"/>
                      <a:pt x="69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2515;p38">
                <a:extLst>
                  <a:ext uri="{FF2B5EF4-FFF2-40B4-BE49-F238E27FC236}">
                    <a16:creationId xmlns:a16="http://schemas.microsoft.com/office/drawing/2014/main" id="{05274C82-DA1C-4F22-BBCB-C607692EAD7B}"/>
                  </a:ext>
                </a:extLst>
              </p:cNvPr>
              <p:cNvSpPr/>
              <p:nvPr/>
            </p:nvSpPr>
            <p:spPr>
              <a:xfrm>
                <a:off x="7395958" y="1623930"/>
                <a:ext cx="78719" cy="33004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48" extrusionOk="0">
                    <a:moveTo>
                      <a:pt x="314" y="1"/>
                    </a:moveTo>
                    <a:cubicBezTo>
                      <a:pt x="311" y="1"/>
                      <a:pt x="307" y="1"/>
                      <a:pt x="304" y="3"/>
                    </a:cubicBezTo>
                    <a:cubicBezTo>
                      <a:pt x="290" y="7"/>
                      <a:pt x="278" y="15"/>
                      <a:pt x="265" y="25"/>
                    </a:cubicBezTo>
                    <a:cubicBezTo>
                      <a:pt x="261" y="29"/>
                      <a:pt x="251" y="37"/>
                      <a:pt x="241" y="44"/>
                    </a:cubicBezTo>
                    <a:cubicBezTo>
                      <a:pt x="220" y="56"/>
                      <a:pt x="202" y="64"/>
                      <a:pt x="179" y="70"/>
                    </a:cubicBezTo>
                    <a:cubicBezTo>
                      <a:pt x="150" y="79"/>
                      <a:pt x="122" y="84"/>
                      <a:pt x="94" y="84"/>
                    </a:cubicBezTo>
                    <a:cubicBezTo>
                      <a:pt x="77" y="84"/>
                      <a:pt x="60" y="82"/>
                      <a:pt x="42" y="78"/>
                    </a:cubicBezTo>
                    <a:cubicBezTo>
                      <a:pt x="39" y="77"/>
                      <a:pt x="36" y="77"/>
                      <a:pt x="33" y="77"/>
                    </a:cubicBezTo>
                    <a:cubicBezTo>
                      <a:pt x="8" y="77"/>
                      <a:pt x="0" y="116"/>
                      <a:pt x="28" y="127"/>
                    </a:cubicBezTo>
                    <a:cubicBezTo>
                      <a:pt x="60" y="140"/>
                      <a:pt x="96" y="148"/>
                      <a:pt x="133" y="148"/>
                    </a:cubicBezTo>
                    <a:cubicBezTo>
                      <a:pt x="155" y="148"/>
                      <a:pt x="177" y="145"/>
                      <a:pt x="198" y="140"/>
                    </a:cubicBezTo>
                    <a:cubicBezTo>
                      <a:pt x="224" y="134"/>
                      <a:pt x="251" y="123"/>
                      <a:pt x="276" y="109"/>
                    </a:cubicBezTo>
                    <a:cubicBezTo>
                      <a:pt x="304" y="95"/>
                      <a:pt x="337" y="74"/>
                      <a:pt x="345" y="44"/>
                    </a:cubicBezTo>
                    <a:cubicBezTo>
                      <a:pt x="352" y="21"/>
                      <a:pt x="334" y="1"/>
                      <a:pt x="31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2516;p38">
                <a:extLst>
                  <a:ext uri="{FF2B5EF4-FFF2-40B4-BE49-F238E27FC236}">
                    <a16:creationId xmlns:a16="http://schemas.microsoft.com/office/drawing/2014/main" id="{6290919C-768B-4281-AB32-20601F47E01A}"/>
                  </a:ext>
                </a:extLst>
              </p:cNvPr>
              <p:cNvSpPr/>
              <p:nvPr/>
            </p:nvSpPr>
            <p:spPr>
              <a:xfrm>
                <a:off x="7558971" y="1563274"/>
                <a:ext cx="28544" cy="2252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1" extrusionOk="0">
                    <a:moveTo>
                      <a:pt x="64" y="1"/>
                    </a:moveTo>
                    <a:cubicBezTo>
                      <a:pt x="1" y="1"/>
                      <a:pt x="1" y="101"/>
                      <a:pt x="64" y="101"/>
                    </a:cubicBezTo>
                    <a:cubicBezTo>
                      <a:pt x="128" y="101"/>
                      <a:pt x="128" y="1"/>
                      <a:pt x="64" y="1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2517;p38">
                <a:extLst>
                  <a:ext uri="{FF2B5EF4-FFF2-40B4-BE49-F238E27FC236}">
                    <a16:creationId xmlns:a16="http://schemas.microsoft.com/office/drawing/2014/main" id="{CCAEDD0D-94D2-497D-97CE-95ED5921421F}"/>
                  </a:ext>
                </a:extLst>
              </p:cNvPr>
              <p:cNvSpPr/>
              <p:nvPr/>
            </p:nvSpPr>
            <p:spPr>
              <a:xfrm>
                <a:off x="7340432" y="1544988"/>
                <a:ext cx="34119" cy="4147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86" extrusionOk="0">
                    <a:moveTo>
                      <a:pt x="64" y="0"/>
                    </a:moveTo>
                    <a:cubicBezTo>
                      <a:pt x="62" y="0"/>
                      <a:pt x="60" y="0"/>
                      <a:pt x="58" y="1"/>
                    </a:cubicBezTo>
                    <a:cubicBezTo>
                      <a:pt x="21" y="9"/>
                      <a:pt x="1" y="54"/>
                      <a:pt x="13" y="105"/>
                    </a:cubicBezTo>
                    <a:cubicBezTo>
                      <a:pt x="26" y="151"/>
                      <a:pt x="56" y="186"/>
                      <a:pt x="89" y="186"/>
                    </a:cubicBezTo>
                    <a:cubicBezTo>
                      <a:pt x="92" y="186"/>
                      <a:pt x="96" y="186"/>
                      <a:pt x="99" y="185"/>
                    </a:cubicBezTo>
                    <a:cubicBezTo>
                      <a:pt x="134" y="177"/>
                      <a:pt x="152" y="132"/>
                      <a:pt x="142" y="80"/>
                    </a:cubicBezTo>
                    <a:cubicBezTo>
                      <a:pt x="130" y="32"/>
                      <a:pt x="97" y="0"/>
                      <a:pt x="64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2518;p38">
                <a:extLst>
                  <a:ext uri="{FF2B5EF4-FFF2-40B4-BE49-F238E27FC236}">
                    <a16:creationId xmlns:a16="http://schemas.microsoft.com/office/drawing/2014/main" id="{0ED09605-1B43-4626-803D-B876239CE0E7}"/>
                  </a:ext>
                </a:extLst>
              </p:cNvPr>
              <p:cNvSpPr/>
              <p:nvPr/>
            </p:nvSpPr>
            <p:spPr>
              <a:xfrm>
                <a:off x="7448140" y="1522242"/>
                <a:ext cx="32112" cy="41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8" extrusionOk="0">
                    <a:moveTo>
                      <a:pt x="63" y="0"/>
                    </a:moveTo>
                    <a:cubicBezTo>
                      <a:pt x="62" y="0"/>
                      <a:pt x="61" y="0"/>
                      <a:pt x="60" y="0"/>
                    </a:cubicBezTo>
                    <a:cubicBezTo>
                      <a:pt x="25" y="7"/>
                      <a:pt x="1" y="52"/>
                      <a:pt x="9" y="103"/>
                    </a:cubicBezTo>
                    <a:cubicBezTo>
                      <a:pt x="15" y="150"/>
                      <a:pt x="45" y="187"/>
                      <a:pt x="79" y="187"/>
                    </a:cubicBezTo>
                    <a:cubicBezTo>
                      <a:pt x="81" y="187"/>
                      <a:pt x="84" y="187"/>
                      <a:pt x="87" y="187"/>
                    </a:cubicBezTo>
                    <a:cubicBezTo>
                      <a:pt x="121" y="182"/>
                      <a:pt x="144" y="135"/>
                      <a:pt x="138" y="84"/>
                    </a:cubicBezTo>
                    <a:cubicBezTo>
                      <a:pt x="130" y="35"/>
                      <a:pt x="99" y="0"/>
                      <a:pt x="63" y="0"/>
                    </a:cubicBezTo>
                    <a:close/>
                  </a:path>
                </a:pathLst>
              </a:custGeom>
              <a:solidFill>
                <a:srgbClr val="996B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2519;p38">
                <a:extLst>
                  <a:ext uri="{FF2B5EF4-FFF2-40B4-BE49-F238E27FC236}">
                    <a16:creationId xmlns:a16="http://schemas.microsoft.com/office/drawing/2014/main" id="{733390FB-F620-41BF-80E6-7073C8E6D92D}"/>
                  </a:ext>
                </a:extLst>
              </p:cNvPr>
              <p:cNvSpPr/>
              <p:nvPr/>
            </p:nvSpPr>
            <p:spPr>
              <a:xfrm>
                <a:off x="7420711" y="1622592"/>
                <a:ext cx="136253" cy="144504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48" extrusionOk="0">
                    <a:moveTo>
                      <a:pt x="590" y="0"/>
                    </a:moveTo>
                    <a:lnTo>
                      <a:pt x="590" y="0"/>
                    </a:lnTo>
                    <a:cubicBezTo>
                      <a:pt x="533" y="111"/>
                      <a:pt x="471" y="217"/>
                      <a:pt x="404" y="320"/>
                    </a:cubicBezTo>
                    <a:cubicBezTo>
                      <a:pt x="357" y="389"/>
                      <a:pt x="308" y="459"/>
                      <a:pt x="236" y="502"/>
                    </a:cubicBezTo>
                    <a:cubicBezTo>
                      <a:pt x="195" y="530"/>
                      <a:pt x="144" y="547"/>
                      <a:pt x="94" y="547"/>
                    </a:cubicBezTo>
                    <a:cubicBezTo>
                      <a:pt x="61" y="547"/>
                      <a:pt x="29" y="540"/>
                      <a:pt x="1" y="524"/>
                    </a:cubicBezTo>
                    <a:lnTo>
                      <a:pt x="1" y="524"/>
                    </a:lnTo>
                    <a:cubicBezTo>
                      <a:pt x="136" y="610"/>
                      <a:pt x="296" y="648"/>
                      <a:pt x="458" y="648"/>
                    </a:cubicBezTo>
                    <a:cubicBezTo>
                      <a:pt x="509" y="648"/>
                      <a:pt x="560" y="644"/>
                      <a:pt x="611" y="637"/>
                    </a:cubicBezTo>
                    <a:cubicBezTo>
                      <a:pt x="561" y="430"/>
                      <a:pt x="557" y="209"/>
                      <a:pt x="590" y="0"/>
                    </a:cubicBezTo>
                    <a:close/>
                  </a:path>
                </a:pathLst>
              </a:custGeom>
              <a:solidFill>
                <a:srgbClr val="D28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2520;p38">
                <a:extLst>
                  <a:ext uri="{FF2B5EF4-FFF2-40B4-BE49-F238E27FC236}">
                    <a16:creationId xmlns:a16="http://schemas.microsoft.com/office/drawing/2014/main" id="{DEB65576-3EC3-45E4-B6F2-E0B1FD8C963A}"/>
                  </a:ext>
                </a:extLst>
              </p:cNvPr>
              <p:cNvSpPr/>
              <p:nvPr/>
            </p:nvSpPr>
            <p:spPr>
              <a:xfrm>
                <a:off x="7240082" y="1842469"/>
                <a:ext cx="98789" cy="340521"/>
              </a:xfrm>
              <a:custGeom>
                <a:avLst/>
                <a:gdLst/>
                <a:ahLst/>
                <a:cxnLst/>
                <a:rect l="l" t="t" r="r" b="b"/>
                <a:pathLst>
                  <a:path w="443" h="1527" extrusionOk="0">
                    <a:moveTo>
                      <a:pt x="351" y="0"/>
                    </a:moveTo>
                    <a:cubicBezTo>
                      <a:pt x="219" y="0"/>
                      <a:pt x="126" y="97"/>
                      <a:pt x="126" y="97"/>
                    </a:cubicBezTo>
                    <a:cubicBezTo>
                      <a:pt x="1" y="395"/>
                      <a:pt x="89" y="1527"/>
                      <a:pt x="89" y="1527"/>
                    </a:cubicBezTo>
                    <a:lnTo>
                      <a:pt x="443" y="1449"/>
                    </a:lnTo>
                    <a:lnTo>
                      <a:pt x="418" y="9"/>
                    </a:lnTo>
                    <a:cubicBezTo>
                      <a:pt x="395" y="3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2521;p38">
                <a:extLst>
                  <a:ext uri="{FF2B5EF4-FFF2-40B4-BE49-F238E27FC236}">
                    <a16:creationId xmlns:a16="http://schemas.microsoft.com/office/drawing/2014/main" id="{3582648C-AE0F-4BF0-ADBA-2C362D77AE11}"/>
                  </a:ext>
                </a:extLst>
              </p:cNvPr>
              <p:cNvSpPr/>
              <p:nvPr/>
            </p:nvSpPr>
            <p:spPr>
              <a:xfrm>
                <a:off x="7576811" y="1824183"/>
                <a:ext cx="156769" cy="34342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540" extrusionOk="0">
                    <a:moveTo>
                      <a:pt x="279" y="1"/>
                    </a:moveTo>
                    <a:cubicBezTo>
                      <a:pt x="244" y="1"/>
                      <a:pt x="209" y="4"/>
                      <a:pt x="177" y="13"/>
                    </a:cubicBezTo>
                    <a:lnTo>
                      <a:pt x="1" y="1462"/>
                    </a:lnTo>
                    <a:lnTo>
                      <a:pt x="355" y="1539"/>
                    </a:lnTo>
                    <a:cubicBezTo>
                      <a:pt x="355" y="1539"/>
                      <a:pt x="355" y="1539"/>
                      <a:pt x="355" y="1539"/>
                    </a:cubicBezTo>
                    <a:cubicBezTo>
                      <a:pt x="355" y="1539"/>
                      <a:pt x="702" y="363"/>
                      <a:pt x="578" y="60"/>
                    </a:cubicBezTo>
                    <a:cubicBezTo>
                      <a:pt x="578" y="60"/>
                      <a:pt x="424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2522;p38">
                <a:extLst>
                  <a:ext uri="{FF2B5EF4-FFF2-40B4-BE49-F238E27FC236}">
                    <a16:creationId xmlns:a16="http://schemas.microsoft.com/office/drawing/2014/main" id="{693CF0AF-886E-4149-B8A4-7C4E92399156}"/>
                  </a:ext>
                </a:extLst>
              </p:cNvPr>
              <p:cNvSpPr/>
              <p:nvPr/>
            </p:nvSpPr>
            <p:spPr>
              <a:xfrm>
                <a:off x="7131927" y="2024437"/>
                <a:ext cx="827107" cy="1181454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5298" extrusionOk="0">
                    <a:moveTo>
                      <a:pt x="793" y="1"/>
                    </a:moveTo>
                    <a:lnTo>
                      <a:pt x="1" y="1188"/>
                    </a:lnTo>
                    <a:cubicBezTo>
                      <a:pt x="56" y="1801"/>
                      <a:pt x="363" y="2595"/>
                      <a:pt x="363" y="2595"/>
                    </a:cubicBezTo>
                    <a:lnTo>
                      <a:pt x="297" y="5298"/>
                    </a:lnTo>
                    <a:lnTo>
                      <a:pt x="3708" y="5298"/>
                    </a:lnTo>
                    <a:lnTo>
                      <a:pt x="3010" y="3060"/>
                    </a:lnTo>
                    <a:lnTo>
                      <a:pt x="3076" y="116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2523;p38">
                <a:extLst>
                  <a:ext uri="{FF2B5EF4-FFF2-40B4-BE49-F238E27FC236}">
                    <a16:creationId xmlns:a16="http://schemas.microsoft.com/office/drawing/2014/main" id="{634A602B-2883-47AF-BEB9-DD73646CEAD1}"/>
                  </a:ext>
                </a:extLst>
              </p:cNvPr>
              <p:cNvSpPr/>
              <p:nvPr/>
            </p:nvSpPr>
            <p:spPr>
              <a:xfrm>
                <a:off x="7298508" y="2210641"/>
                <a:ext cx="313761" cy="204714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918" extrusionOk="0">
                    <a:moveTo>
                      <a:pt x="1" y="1"/>
                    </a:moveTo>
                    <a:lnTo>
                      <a:pt x="1" y="146"/>
                    </a:lnTo>
                    <a:cubicBezTo>
                      <a:pt x="1" y="574"/>
                      <a:pt x="314" y="917"/>
                      <a:pt x="702" y="917"/>
                    </a:cubicBezTo>
                    <a:cubicBezTo>
                      <a:pt x="1091" y="917"/>
                      <a:pt x="1406" y="574"/>
                      <a:pt x="1406" y="146"/>
                    </a:cubicBez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2524;p38">
                <a:extLst>
                  <a:ext uri="{FF2B5EF4-FFF2-40B4-BE49-F238E27FC236}">
                    <a16:creationId xmlns:a16="http://schemas.microsoft.com/office/drawing/2014/main" id="{2F140393-4833-4AF7-9C7F-87A958EA2D0E}"/>
                  </a:ext>
                </a:extLst>
              </p:cNvPr>
              <p:cNvSpPr/>
              <p:nvPr/>
            </p:nvSpPr>
            <p:spPr>
              <a:xfrm>
                <a:off x="7763015" y="2404428"/>
                <a:ext cx="175947" cy="16568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743" extrusionOk="0">
                    <a:moveTo>
                      <a:pt x="411" y="0"/>
                    </a:moveTo>
                    <a:cubicBezTo>
                      <a:pt x="392" y="0"/>
                      <a:pt x="373" y="1"/>
                      <a:pt x="354" y="1"/>
                    </a:cubicBezTo>
                    <a:cubicBezTo>
                      <a:pt x="317" y="3"/>
                      <a:pt x="283" y="5"/>
                      <a:pt x="250" y="13"/>
                    </a:cubicBezTo>
                    <a:cubicBezTo>
                      <a:pt x="213" y="22"/>
                      <a:pt x="184" y="40"/>
                      <a:pt x="158" y="61"/>
                    </a:cubicBezTo>
                    <a:cubicBezTo>
                      <a:pt x="123" y="92"/>
                      <a:pt x="137" y="149"/>
                      <a:pt x="182" y="149"/>
                    </a:cubicBezTo>
                    <a:cubicBezTo>
                      <a:pt x="187" y="149"/>
                      <a:pt x="193" y="148"/>
                      <a:pt x="199" y="146"/>
                    </a:cubicBezTo>
                    <a:cubicBezTo>
                      <a:pt x="219" y="142"/>
                      <a:pt x="242" y="142"/>
                      <a:pt x="262" y="142"/>
                    </a:cubicBezTo>
                    <a:cubicBezTo>
                      <a:pt x="285" y="138"/>
                      <a:pt x="307" y="138"/>
                      <a:pt x="332" y="138"/>
                    </a:cubicBezTo>
                    <a:cubicBezTo>
                      <a:pt x="377" y="142"/>
                      <a:pt x="420" y="144"/>
                      <a:pt x="467" y="149"/>
                    </a:cubicBezTo>
                    <a:cubicBezTo>
                      <a:pt x="461" y="149"/>
                      <a:pt x="479" y="153"/>
                      <a:pt x="481" y="153"/>
                    </a:cubicBezTo>
                    <a:lnTo>
                      <a:pt x="512" y="159"/>
                    </a:lnTo>
                    <a:cubicBezTo>
                      <a:pt x="532" y="165"/>
                      <a:pt x="538" y="167"/>
                      <a:pt x="553" y="175"/>
                    </a:cubicBezTo>
                    <a:cubicBezTo>
                      <a:pt x="563" y="179"/>
                      <a:pt x="555" y="175"/>
                      <a:pt x="563" y="183"/>
                    </a:cubicBezTo>
                    <a:cubicBezTo>
                      <a:pt x="571" y="187"/>
                      <a:pt x="569" y="185"/>
                      <a:pt x="575" y="198"/>
                    </a:cubicBezTo>
                    <a:cubicBezTo>
                      <a:pt x="583" y="210"/>
                      <a:pt x="590" y="230"/>
                      <a:pt x="592" y="249"/>
                    </a:cubicBezTo>
                    <a:cubicBezTo>
                      <a:pt x="616" y="384"/>
                      <a:pt x="620" y="595"/>
                      <a:pt x="420" y="607"/>
                    </a:cubicBezTo>
                    <a:cubicBezTo>
                      <a:pt x="409" y="607"/>
                      <a:pt x="398" y="608"/>
                      <a:pt x="387" y="608"/>
                    </a:cubicBezTo>
                    <a:cubicBezTo>
                      <a:pt x="349" y="608"/>
                      <a:pt x="313" y="604"/>
                      <a:pt x="274" y="597"/>
                    </a:cubicBezTo>
                    <a:cubicBezTo>
                      <a:pt x="246" y="592"/>
                      <a:pt x="221" y="586"/>
                      <a:pt x="193" y="578"/>
                    </a:cubicBezTo>
                    <a:cubicBezTo>
                      <a:pt x="160" y="568"/>
                      <a:pt x="129" y="556"/>
                      <a:pt x="92" y="556"/>
                    </a:cubicBezTo>
                    <a:cubicBezTo>
                      <a:pt x="35" y="556"/>
                      <a:pt x="0" y="627"/>
                      <a:pt x="45" y="664"/>
                    </a:cubicBezTo>
                    <a:cubicBezTo>
                      <a:pt x="92" y="705"/>
                      <a:pt x="172" y="717"/>
                      <a:pt x="234" y="727"/>
                    </a:cubicBezTo>
                    <a:cubicBezTo>
                      <a:pt x="282" y="736"/>
                      <a:pt x="332" y="743"/>
                      <a:pt x="381" y="743"/>
                    </a:cubicBezTo>
                    <a:cubicBezTo>
                      <a:pt x="392" y="743"/>
                      <a:pt x="403" y="743"/>
                      <a:pt x="414" y="742"/>
                    </a:cubicBezTo>
                    <a:cubicBezTo>
                      <a:pt x="536" y="736"/>
                      <a:pt x="653" y="697"/>
                      <a:pt x="721" y="592"/>
                    </a:cubicBezTo>
                    <a:cubicBezTo>
                      <a:pt x="788" y="482"/>
                      <a:pt x="778" y="357"/>
                      <a:pt x="761" y="234"/>
                    </a:cubicBezTo>
                    <a:cubicBezTo>
                      <a:pt x="753" y="175"/>
                      <a:pt x="735" y="118"/>
                      <a:pt x="686" y="75"/>
                    </a:cubicBezTo>
                    <a:cubicBezTo>
                      <a:pt x="649" y="40"/>
                      <a:pt x="592" y="20"/>
                      <a:pt x="538" y="9"/>
                    </a:cubicBezTo>
                    <a:cubicBezTo>
                      <a:pt x="496" y="2"/>
                      <a:pt x="454" y="0"/>
                      <a:pt x="4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2525;p38">
                <a:extLst>
                  <a:ext uri="{FF2B5EF4-FFF2-40B4-BE49-F238E27FC236}">
                    <a16:creationId xmlns:a16="http://schemas.microsoft.com/office/drawing/2014/main" id="{C26E3886-8D73-4B18-B4D4-2CABEEC02784}"/>
                  </a:ext>
                </a:extLst>
              </p:cNvPr>
              <p:cNvSpPr/>
              <p:nvPr/>
            </p:nvSpPr>
            <p:spPr>
              <a:xfrm>
                <a:off x="7591083" y="2403313"/>
                <a:ext cx="231028" cy="1891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48" extrusionOk="0">
                    <a:moveTo>
                      <a:pt x="0" y="0"/>
                    </a:moveTo>
                    <a:lnTo>
                      <a:pt x="0" y="557"/>
                    </a:lnTo>
                    <a:cubicBezTo>
                      <a:pt x="0" y="557"/>
                      <a:pt x="2" y="769"/>
                      <a:pt x="209" y="847"/>
                    </a:cubicBezTo>
                    <a:lnTo>
                      <a:pt x="780" y="847"/>
                    </a:lnTo>
                    <a:cubicBezTo>
                      <a:pt x="780" y="847"/>
                      <a:pt x="996" y="816"/>
                      <a:pt x="1013" y="602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2526;p38">
                <a:extLst>
                  <a:ext uri="{FF2B5EF4-FFF2-40B4-BE49-F238E27FC236}">
                    <a16:creationId xmlns:a16="http://schemas.microsoft.com/office/drawing/2014/main" id="{64884AD2-403E-400F-9CA9-B2F3E1AC5E92}"/>
                  </a:ext>
                </a:extLst>
              </p:cNvPr>
              <p:cNvSpPr/>
              <p:nvPr/>
            </p:nvSpPr>
            <p:spPr>
              <a:xfrm>
                <a:off x="7591083" y="2376776"/>
                <a:ext cx="231474" cy="53520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" extrusionOk="0">
                    <a:moveTo>
                      <a:pt x="520" y="0"/>
                    </a:moveTo>
                    <a:cubicBezTo>
                      <a:pt x="231" y="0"/>
                      <a:pt x="0" y="54"/>
                      <a:pt x="0" y="119"/>
                    </a:cubicBezTo>
                    <a:cubicBezTo>
                      <a:pt x="0" y="187"/>
                      <a:pt x="231" y="240"/>
                      <a:pt x="520" y="240"/>
                    </a:cubicBezTo>
                    <a:cubicBezTo>
                      <a:pt x="806" y="240"/>
                      <a:pt x="1037" y="187"/>
                      <a:pt x="1037" y="119"/>
                    </a:cubicBezTo>
                    <a:cubicBezTo>
                      <a:pt x="1037" y="54"/>
                      <a:pt x="806" y="0"/>
                      <a:pt x="5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2527;p38">
                <a:extLst>
                  <a:ext uri="{FF2B5EF4-FFF2-40B4-BE49-F238E27FC236}">
                    <a16:creationId xmlns:a16="http://schemas.microsoft.com/office/drawing/2014/main" id="{599775C5-DCD2-4327-BFB1-AF606800A263}"/>
                  </a:ext>
                </a:extLst>
              </p:cNvPr>
              <p:cNvSpPr/>
              <p:nvPr/>
            </p:nvSpPr>
            <p:spPr>
              <a:xfrm>
                <a:off x="7805831" y="2226251"/>
                <a:ext cx="313315" cy="400062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4" extrusionOk="0">
                    <a:moveTo>
                      <a:pt x="968" y="0"/>
                    </a:moveTo>
                    <a:cubicBezTo>
                      <a:pt x="616" y="94"/>
                      <a:pt x="336" y="139"/>
                      <a:pt x="1" y="148"/>
                    </a:cubicBezTo>
                    <a:cubicBezTo>
                      <a:pt x="31" y="260"/>
                      <a:pt x="64" y="373"/>
                      <a:pt x="117" y="477"/>
                    </a:cubicBezTo>
                    <a:cubicBezTo>
                      <a:pt x="173" y="583"/>
                      <a:pt x="267" y="682"/>
                      <a:pt x="369" y="743"/>
                    </a:cubicBezTo>
                    <a:cubicBezTo>
                      <a:pt x="326" y="757"/>
                      <a:pt x="281" y="767"/>
                      <a:pt x="240" y="788"/>
                    </a:cubicBezTo>
                    <a:cubicBezTo>
                      <a:pt x="199" y="804"/>
                      <a:pt x="162" y="839"/>
                      <a:pt x="148" y="880"/>
                    </a:cubicBezTo>
                    <a:cubicBezTo>
                      <a:pt x="134" y="923"/>
                      <a:pt x="144" y="986"/>
                      <a:pt x="185" y="1005"/>
                    </a:cubicBezTo>
                    <a:cubicBezTo>
                      <a:pt x="162" y="1025"/>
                      <a:pt x="152" y="1058"/>
                      <a:pt x="162" y="1087"/>
                    </a:cubicBezTo>
                    <a:cubicBezTo>
                      <a:pt x="174" y="1114"/>
                      <a:pt x="201" y="1136"/>
                      <a:pt x="230" y="1136"/>
                    </a:cubicBezTo>
                    <a:cubicBezTo>
                      <a:pt x="231" y="1136"/>
                      <a:pt x="233" y="1136"/>
                      <a:pt x="234" y="1136"/>
                    </a:cubicBezTo>
                    <a:lnTo>
                      <a:pt x="234" y="1136"/>
                    </a:lnTo>
                    <a:cubicBezTo>
                      <a:pt x="213" y="1166"/>
                      <a:pt x="205" y="1209"/>
                      <a:pt x="218" y="1242"/>
                    </a:cubicBezTo>
                    <a:cubicBezTo>
                      <a:pt x="230" y="1275"/>
                      <a:pt x="265" y="1303"/>
                      <a:pt x="299" y="1316"/>
                    </a:cubicBezTo>
                    <a:cubicBezTo>
                      <a:pt x="279" y="1332"/>
                      <a:pt x="256" y="1353"/>
                      <a:pt x="260" y="1375"/>
                    </a:cubicBezTo>
                    <a:cubicBezTo>
                      <a:pt x="267" y="1402"/>
                      <a:pt x="295" y="1412"/>
                      <a:pt x="320" y="1416"/>
                    </a:cubicBezTo>
                    <a:cubicBezTo>
                      <a:pt x="362" y="1423"/>
                      <a:pt x="408" y="1430"/>
                      <a:pt x="452" y="1430"/>
                    </a:cubicBezTo>
                    <a:cubicBezTo>
                      <a:pt x="470" y="1430"/>
                      <a:pt x="487" y="1429"/>
                      <a:pt x="504" y="1426"/>
                    </a:cubicBezTo>
                    <a:cubicBezTo>
                      <a:pt x="522" y="1455"/>
                      <a:pt x="547" y="1475"/>
                      <a:pt x="582" y="1479"/>
                    </a:cubicBezTo>
                    <a:cubicBezTo>
                      <a:pt x="670" y="1582"/>
                      <a:pt x="762" y="1684"/>
                      <a:pt x="884" y="1745"/>
                    </a:cubicBezTo>
                    <a:cubicBezTo>
                      <a:pt x="945" y="1776"/>
                      <a:pt x="1015" y="1794"/>
                      <a:pt x="1084" y="1794"/>
                    </a:cubicBezTo>
                    <a:cubicBezTo>
                      <a:pt x="1153" y="1794"/>
                      <a:pt x="1220" y="1775"/>
                      <a:pt x="1273" y="1733"/>
                    </a:cubicBezTo>
                    <a:cubicBezTo>
                      <a:pt x="1351" y="1678"/>
                      <a:pt x="1390" y="1582"/>
                      <a:pt x="1396" y="1488"/>
                    </a:cubicBezTo>
                    <a:cubicBezTo>
                      <a:pt x="1404" y="1394"/>
                      <a:pt x="1388" y="1301"/>
                      <a:pt x="1367" y="1209"/>
                    </a:cubicBezTo>
                    <a:cubicBezTo>
                      <a:pt x="1271" y="788"/>
                      <a:pt x="1155" y="393"/>
                      <a:pt x="968" y="0"/>
                    </a:cubicBezTo>
                    <a:close/>
                  </a:path>
                </a:pathLst>
              </a:custGeom>
              <a:solidFill>
                <a:srgbClr val="FAB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2528;p38">
                <a:extLst>
                  <a:ext uri="{FF2B5EF4-FFF2-40B4-BE49-F238E27FC236}">
                    <a16:creationId xmlns:a16="http://schemas.microsoft.com/office/drawing/2014/main" id="{DA64B52C-4AE0-4182-9349-A23C4D5D7071}"/>
                  </a:ext>
                </a:extLst>
              </p:cNvPr>
              <p:cNvSpPr/>
              <p:nvPr/>
            </p:nvSpPr>
            <p:spPr>
              <a:xfrm>
                <a:off x="7805831" y="2250335"/>
                <a:ext cx="262248" cy="20293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910" extrusionOk="0">
                    <a:moveTo>
                      <a:pt x="463" y="1"/>
                    </a:moveTo>
                    <a:cubicBezTo>
                      <a:pt x="314" y="25"/>
                      <a:pt x="164" y="37"/>
                      <a:pt x="1" y="42"/>
                    </a:cubicBezTo>
                    <a:cubicBezTo>
                      <a:pt x="33" y="154"/>
                      <a:pt x="64" y="267"/>
                      <a:pt x="119" y="373"/>
                    </a:cubicBezTo>
                    <a:cubicBezTo>
                      <a:pt x="170" y="475"/>
                      <a:pt x="269" y="578"/>
                      <a:pt x="369" y="639"/>
                    </a:cubicBezTo>
                    <a:cubicBezTo>
                      <a:pt x="410" y="625"/>
                      <a:pt x="447" y="610"/>
                      <a:pt x="488" y="598"/>
                    </a:cubicBezTo>
                    <a:cubicBezTo>
                      <a:pt x="523" y="587"/>
                      <a:pt x="559" y="577"/>
                      <a:pt x="595" y="577"/>
                    </a:cubicBezTo>
                    <a:cubicBezTo>
                      <a:pt x="606" y="577"/>
                      <a:pt x="616" y="578"/>
                      <a:pt x="627" y="580"/>
                    </a:cubicBezTo>
                    <a:cubicBezTo>
                      <a:pt x="694" y="590"/>
                      <a:pt x="747" y="635"/>
                      <a:pt x="784" y="692"/>
                    </a:cubicBezTo>
                    <a:cubicBezTo>
                      <a:pt x="819" y="747"/>
                      <a:pt x="837" y="813"/>
                      <a:pt x="856" y="876"/>
                    </a:cubicBezTo>
                    <a:cubicBezTo>
                      <a:pt x="960" y="878"/>
                      <a:pt x="1073" y="880"/>
                      <a:pt x="1175" y="909"/>
                    </a:cubicBezTo>
                    <a:cubicBezTo>
                      <a:pt x="1165" y="774"/>
                      <a:pt x="1065" y="662"/>
                      <a:pt x="970" y="567"/>
                    </a:cubicBezTo>
                    <a:cubicBezTo>
                      <a:pt x="876" y="471"/>
                      <a:pt x="764" y="393"/>
                      <a:pt x="666" y="301"/>
                    </a:cubicBezTo>
                    <a:cubicBezTo>
                      <a:pt x="576" y="220"/>
                      <a:pt x="498" y="117"/>
                      <a:pt x="463" y="1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2529;p38">
                <a:extLst>
                  <a:ext uri="{FF2B5EF4-FFF2-40B4-BE49-F238E27FC236}">
                    <a16:creationId xmlns:a16="http://schemas.microsoft.com/office/drawing/2014/main" id="{6ACC1D60-F799-43B0-8661-22788155C5C1}"/>
                  </a:ext>
                </a:extLst>
              </p:cNvPr>
              <p:cNvSpPr/>
              <p:nvPr/>
            </p:nvSpPr>
            <p:spPr>
              <a:xfrm>
                <a:off x="7844410" y="2430072"/>
                <a:ext cx="89200" cy="2453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0" extrusionOk="0">
                    <a:moveTo>
                      <a:pt x="372" y="0"/>
                    </a:moveTo>
                    <a:cubicBezTo>
                      <a:pt x="370" y="0"/>
                      <a:pt x="369" y="1"/>
                      <a:pt x="368" y="1"/>
                    </a:cubicBezTo>
                    <a:cubicBezTo>
                      <a:pt x="251" y="27"/>
                      <a:pt x="135" y="58"/>
                      <a:pt x="20" y="81"/>
                    </a:cubicBezTo>
                    <a:cubicBezTo>
                      <a:pt x="0" y="83"/>
                      <a:pt x="7" y="109"/>
                      <a:pt x="26" y="109"/>
                    </a:cubicBezTo>
                    <a:cubicBezTo>
                      <a:pt x="27" y="109"/>
                      <a:pt x="27" y="109"/>
                      <a:pt x="28" y="109"/>
                    </a:cubicBezTo>
                    <a:cubicBezTo>
                      <a:pt x="143" y="81"/>
                      <a:pt x="259" y="60"/>
                      <a:pt x="378" y="34"/>
                    </a:cubicBezTo>
                    <a:cubicBezTo>
                      <a:pt x="399" y="30"/>
                      <a:pt x="391" y="0"/>
                      <a:pt x="372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2530;p38">
                <a:extLst>
                  <a:ext uri="{FF2B5EF4-FFF2-40B4-BE49-F238E27FC236}">
                    <a16:creationId xmlns:a16="http://schemas.microsoft.com/office/drawing/2014/main" id="{DF4102C9-F0CF-488A-A5B9-E32D3B1D0A4B}"/>
                  </a:ext>
                </a:extLst>
              </p:cNvPr>
              <p:cNvSpPr/>
              <p:nvPr/>
            </p:nvSpPr>
            <p:spPr>
              <a:xfrm>
                <a:off x="7856898" y="2459285"/>
                <a:ext cx="72698" cy="2274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2" extrusionOk="0">
                    <a:moveTo>
                      <a:pt x="307" y="0"/>
                    </a:moveTo>
                    <a:cubicBezTo>
                      <a:pt x="306" y="0"/>
                      <a:pt x="305" y="0"/>
                      <a:pt x="304" y="1"/>
                    </a:cubicBezTo>
                    <a:cubicBezTo>
                      <a:pt x="254" y="5"/>
                      <a:pt x="205" y="21"/>
                      <a:pt x="158" y="31"/>
                    </a:cubicBezTo>
                    <a:cubicBezTo>
                      <a:pt x="109" y="44"/>
                      <a:pt x="60" y="56"/>
                      <a:pt x="15" y="74"/>
                    </a:cubicBezTo>
                    <a:cubicBezTo>
                      <a:pt x="0" y="82"/>
                      <a:pt x="4" y="101"/>
                      <a:pt x="19" y="101"/>
                    </a:cubicBezTo>
                    <a:cubicBezTo>
                      <a:pt x="20" y="101"/>
                      <a:pt x="22" y="101"/>
                      <a:pt x="23" y="101"/>
                    </a:cubicBezTo>
                    <a:cubicBezTo>
                      <a:pt x="70" y="91"/>
                      <a:pt x="117" y="76"/>
                      <a:pt x="167" y="66"/>
                    </a:cubicBezTo>
                    <a:lnTo>
                      <a:pt x="234" y="52"/>
                    </a:lnTo>
                    <a:cubicBezTo>
                      <a:pt x="257" y="46"/>
                      <a:pt x="283" y="44"/>
                      <a:pt x="308" y="35"/>
                    </a:cubicBezTo>
                    <a:cubicBezTo>
                      <a:pt x="325" y="32"/>
                      <a:pt x="324" y="0"/>
                      <a:pt x="307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2531;p38">
                <a:extLst>
                  <a:ext uri="{FF2B5EF4-FFF2-40B4-BE49-F238E27FC236}">
                    <a16:creationId xmlns:a16="http://schemas.microsoft.com/office/drawing/2014/main" id="{4FC777C5-08FA-4212-86E1-D8DF4F0E768B}"/>
                  </a:ext>
                </a:extLst>
              </p:cNvPr>
              <p:cNvSpPr/>
              <p:nvPr/>
            </p:nvSpPr>
            <p:spPr>
              <a:xfrm>
                <a:off x="7870278" y="2505000"/>
                <a:ext cx="70691" cy="1895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85" extrusionOk="0">
                    <a:moveTo>
                      <a:pt x="284" y="0"/>
                    </a:moveTo>
                    <a:cubicBezTo>
                      <a:pt x="284" y="0"/>
                      <a:pt x="283" y="0"/>
                      <a:pt x="282" y="0"/>
                    </a:cubicBezTo>
                    <a:cubicBezTo>
                      <a:pt x="258" y="2"/>
                      <a:pt x="235" y="11"/>
                      <a:pt x="213" y="15"/>
                    </a:cubicBezTo>
                    <a:cubicBezTo>
                      <a:pt x="190" y="21"/>
                      <a:pt x="170" y="25"/>
                      <a:pt x="145" y="31"/>
                    </a:cubicBezTo>
                    <a:cubicBezTo>
                      <a:pt x="102" y="41"/>
                      <a:pt x="59" y="49"/>
                      <a:pt x="14" y="60"/>
                    </a:cubicBezTo>
                    <a:cubicBezTo>
                      <a:pt x="13" y="59"/>
                      <a:pt x="13" y="59"/>
                      <a:pt x="12" y="59"/>
                    </a:cubicBezTo>
                    <a:cubicBezTo>
                      <a:pt x="1" y="59"/>
                      <a:pt x="7" y="84"/>
                      <a:pt x="21" y="84"/>
                    </a:cubicBezTo>
                    <a:cubicBezTo>
                      <a:pt x="66" y="80"/>
                      <a:pt x="111" y="74"/>
                      <a:pt x="154" y="70"/>
                    </a:cubicBezTo>
                    <a:cubicBezTo>
                      <a:pt x="178" y="66"/>
                      <a:pt x="197" y="64"/>
                      <a:pt x="221" y="62"/>
                    </a:cubicBezTo>
                    <a:cubicBezTo>
                      <a:pt x="244" y="58"/>
                      <a:pt x="266" y="58"/>
                      <a:pt x="289" y="51"/>
                    </a:cubicBezTo>
                    <a:cubicBezTo>
                      <a:pt x="317" y="43"/>
                      <a:pt x="313" y="0"/>
                      <a:pt x="284" y="0"/>
                    </a:cubicBezTo>
                    <a:close/>
                  </a:path>
                </a:pathLst>
              </a:custGeom>
              <a:solidFill>
                <a:srgbClr val="E89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2532;p38">
                <a:extLst>
                  <a:ext uri="{FF2B5EF4-FFF2-40B4-BE49-F238E27FC236}">
                    <a16:creationId xmlns:a16="http://schemas.microsoft.com/office/drawing/2014/main" id="{59358A1A-B9F8-4450-A09F-40358BF8E8FB}"/>
                  </a:ext>
                </a:extLst>
              </p:cNvPr>
              <p:cNvSpPr/>
              <p:nvPr/>
            </p:nvSpPr>
            <p:spPr>
              <a:xfrm>
                <a:off x="7075955" y="2616723"/>
                <a:ext cx="421693" cy="663871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977" extrusionOk="0">
                    <a:moveTo>
                      <a:pt x="368" y="1"/>
                    </a:moveTo>
                    <a:cubicBezTo>
                      <a:pt x="266" y="1"/>
                      <a:pt x="166" y="54"/>
                      <a:pt x="123" y="148"/>
                    </a:cubicBezTo>
                    <a:cubicBezTo>
                      <a:pt x="102" y="189"/>
                      <a:pt x="88" y="244"/>
                      <a:pt x="82" y="307"/>
                    </a:cubicBezTo>
                    <a:lnTo>
                      <a:pt x="0" y="2785"/>
                    </a:lnTo>
                    <a:cubicBezTo>
                      <a:pt x="0" y="2785"/>
                      <a:pt x="250" y="2977"/>
                      <a:pt x="699" y="2977"/>
                    </a:cubicBezTo>
                    <a:cubicBezTo>
                      <a:pt x="924" y="2977"/>
                      <a:pt x="1198" y="2929"/>
                      <a:pt x="1516" y="2785"/>
                    </a:cubicBezTo>
                    <a:lnTo>
                      <a:pt x="1483" y="1169"/>
                    </a:lnTo>
                    <a:lnTo>
                      <a:pt x="1891" y="307"/>
                    </a:lnTo>
                    <a:lnTo>
                      <a:pt x="1424" y="307"/>
                    </a:lnTo>
                    <a:lnTo>
                      <a:pt x="1424" y="305"/>
                    </a:lnTo>
                    <a:cubicBezTo>
                      <a:pt x="1441" y="146"/>
                      <a:pt x="1312" y="9"/>
                      <a:pt x="1152" y="5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2533;p38">
                <a:extLst>
                  <a:ext uri="{FF2B5EF4-FFF2-40B4-BE49-F238E27FC236}">
                    <a16:creationId xmlns:a16="http://schemas.microsoft.com/office/drawing/2014/main" id="{5E226DC0-90ED-4FB1-AA7E-295F98FAC438}"/>
                  </a:ext>
                </a:extLst>
              </p:cNvPr>
              <p:cNvSpPr/>
              <p:nvPr/>
            </p:nvSpPr>
            <p:spPr>
              <a:xfrm>
                <a:off x="7225587" y="2546478"/>
                <a:ext cx="46161" cy="1115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00" extrusionOk="0">
                    <a:moveTo>
                      <a:pt x="0" y="0"/>
                    </a:moveTo>
                    <a:lnTo>
                      <a:pt x="0" y="500"/>
                    </a:lnTo>
                    <a:lnTo>
                      <a:pt x="207" y="50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2534;p38">
                <a:extLst>
                  <a:ext uri="{FF2B5EF4-FFF2-40B4-BE49-F238E27FC236}">
                    <a16:creationId xmlns:a16="http://schemas.microsoft.com/office/drawing/2014/main" id="{E010E6AB-D865-4705-8264-424962E636C7}"/>
                  </a:ext>
                </a:extLst>
              </p:cNvPr>
              <p:cNvSpPr/>
              <p:nvPr/>
            </p:nvSpPr>
            <p:spPr>
              <a:xfrm>
                <a:off x="7132373" y="2676041"/>
                <a:ext cx="249760" cy="1471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66" extrusionOk="0">
                    <a:moveTo>
                      <a:pt x="1" y="1"/>
                    </a:moveTo>
                    <a:lnTo>
                      <a:pt x="1" y="66"/>
                    </a:lnTo>
                    <a:lnTo>
                      <a:pt x="1120" y="66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CCB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2535;p38">
                <a:extLst>
                  <a:ext uri="{FF2B5EF4-FFF2-40B4-BE49-F238E27FC236}">
                    <a16:creationId xmlns:a16="http://schemas.microsoft.com/office/drawing/2014/main" id="{DD12D040-9DBB-43C5-8A9F-253ED0F62C23}"/>
                  </a:ext>
                </a:extLst>
              </p:cNvPr>
              <p:cNvSpPr/>
              <p:nvPr/>
            </p:nvSpPr>
            <p:spPr>
              <a:xfrm>
                <a:off x="6945946" y="2694327"/>
                <a:ext cx="270722" cy="466516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092" extrusionOk="0">
                    <a:moveTo>
                      <a:pt x="1013" y="199"/>
                    </a:moveTo>
                    <a:lnTo>
                      <a:pt x="1013" y="1891"/>
                    </a:lnTo>
                    <a:lnTo>
                      <a:pt x="473" y="1891"/>
                    </a:lnTo>
                    <a:cubicBezTo>
                      <a:pt x="325" y="1891"/>
                      <a:pt x="203" y="1770"/>
                      <a:pt x="203" y="1619"/>
                    </a:cubicBezTo>
                    <a:lnTo>
                      <a:pt x="203" y="473"/>
                    </a:lnTo>
                    <a:cubicBezTo>
                      <a:pt x="203" y="326"/>
                      <a:pt x="323" y="203"/>
                      <a:pt x="473" y="203"/>
                    </a:cubicBezTo>
                    <a:lnTo>
                      <a:pt x="473" y="199"/>
                    </a:lnTo>
                    <a:close/>
                    <a:moveTo>
                      <a:pt x="473" y="0"/>
                    </a:moveTo>
                    <a:cubicBezTo>
                      <a:pt x="213" y="0"/>
                      <a:pt x="0" y="213"/>
                      <a:pt x="0" y="473"/>
                    </a:cubicBezTo>
                    <a:lnTo>
                      <a:pt x="0" y="1619"/>
                    </a:lnTo>
                    <a:cubicBezTo>
                      <a:pt x="0" y="1881"/>
                      <a:pt x="213" y="2091"/>
                      <a:pt x="473" y="2091"/>
                    </a:cubicBezTo>
                    <a:lnTo>
                      <a:pt x="1213" y="2091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E9DB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7" name="Google Shape;2536;p38">
              <a:extLst>
                <a:ext uri="{FF2B5EF4-FFF2-40B4-BE49-F238E27FC236}">
                  <a16:creationId xmlns:a16="http://schemas.microsoft.com/office/drawing/2014/main" id="{842ED184-CBC6-4D59-A89A-CE25C30CFCED}"/>
                </a:ext>
              </a:extLst>
            </p:cNvPr>
            <p:cNvSpPr/>
            <p:nvPr/>
          </p:nvSpPr>
          <p:spPr>
            <a:xfrm>
              <a:off x="6781488" y="1842000"/>
              <a:ext cx="333300" cy="33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2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67797F1-6F96-45C2-AB53-582373F4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88" y="4752432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4" grpId="0" build="p"/>
      <p:bldP spid="318" grpId="0" animBg="1"/>
      <p:bldP spid="319" grpId="0" animBg="1"/>
      <p:bldP spid="320" grpId="0" animBg="1"/>
      <p:bldP spid="321" grpId="0" animBg="1"/>
      <p:bldP spid="3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</a:t>
            </a:r>
            <a:endParaRPr>
              <a:solidFill>
                <a:srgbClr val="823E43"/>
              </a:solidFill>
            </a:endParaRPr>
          </a:p>
        </p:txBody>
      </p:sp>
      <p:sp>
        <p:nvSpPr>
          <p:cNvPr id="855" name="Google Shape;855;p37"/>
          <p:cNvSpPr txBox="1">
            <a:spLocks noGrp="1"/>
          </p:cNvSpPr>
          <p:nvPr>
            <p:ph type="subTitle" idx="1"/>
          </p:nvPr>
        </p:nvSpPr>
        <p:spPr>
          <a:xfrm>
            <a:off x="997113" y="2268871"/>
            <a:ext cx="1545292" cy="174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não tolera temperaturas acima dos 34°C na época do florescimento.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57" name="Google Shape;857;p37"/>
          <p:cNvSpPr txBox="1">
            <a:spLocks noGrp="1"/>
          </p:cNvSpPr>
          <p:nvPr>
            <p:ph type="subTitle" idx="3"/>
          </p:nvPr>
        </p:nvSpPr>
        <p:spPr>
          <a:xfrm>
            <a:off x="6659691" y="2267362"/>
            <a:ext cx="1682786" cy="174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café 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não suporta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temperaturas abaixo dos 2°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</a:t>
            </a:r>
            <a:r>
              <a:rPr lang="pt-BR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859" name="Google Shape;859;p37"/>
          <p:cNvCxnSpPr/>
          <p:nvPr/>
        </p:nvCxnSpPr>
        <p:spPr>
          <a:xfrm>
            <a:off x="3627185" y="910500"/>
            <a:ext cx="24855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57;p37">
            <a:extLst>
              <a:ext uri="{FF2B5EF4-FFF2-40B4-BE49-F238E27FC236}">
                <a16:creationId xmlns:a16="http://schemas.microsoft.com/office/drawing/2014/main" id="{060AC2AB-7D33-496E-962A-402B04548383}"/>
              </a:ext>
            </a:extLst>
          </p:cNvPr>
          <p:cNvSpPr txBox="1">
            <a:spLocks/>
          </p:cNvSpPr>
          <p:nvPr/>
        </p:nvSpPr>
        <p:spPr>
          <a:xfrm>
            <a:off x="3619951" y="2265015"/>
            <a:ext cx="1903546" cy="17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        O café </a:t>
            </a:r>
            <a:br>
              <a:rPr lang="pt-BR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necessita de uma temperatura de  18ºC – 22ºC.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Google Shape;2543;p39">
            <a:extLst>
              <a:ext uri="{FF2B5EF4-FFF2-40B4-BE49-F238E27FC236}">
                <a16:creationId xmlns:a16="http://schemas.microsoft.com/office/drawing/2014/main" id="{517252E4-F564-48CA-A355-8286BC6C1F08}"/>
              </a:ext>
            </a:extLst>
          </p:cNvPr>
          <p:cNvSpPr/>
          <p:nvPr/>
        </p:nvSpPr>
        <p:spPr>
          <a:xfrm>
            <a:off x="1018816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287;p63">
            <a:extLst>
              <a:ext uri="{FF2B5EF4-FFF2-40B4-BE49-F238E27FC236}">
                <a16:creationId xmlns:a16="http://schemas.microsoft.com/office/drawing/2014/main" id="{E4564F97-D92C-4FBA-B3C9-64A1C7516276}"/>
              </a:ext>
            </a:extLst>
          </p:cNvPr>
          <p:cNvGrpSpPr/>
          <p:nvPr/>
        </p:nvGrpSpPr>
        <p:grpSpPr>
          <a:xfrm>
            <a:off x="1547718" y="1511486"/>
            <a:ext cx="479686" cy="484416"/>
            <a:chOff x="4882170" y="3349841"/>
            <a:chExt cx="358464" cy="352316"/>
          </a:xfrm>
          <a:solidFill>
            <a:srgbClr val="FF0000"/>
          </a:solidFill>
        </p:grpSpPr>
        <p:sp>
          <p:nvSpPr>
            <p:cNvPr id="24" name="Google Shape;10288;p63">
              <a:extLst>
                <a:ext uri="{FF2B5EF4-FFF2-40B4-BE49-F238E27FC236}">
                  <a16:creationId xmlns:a16="http://schemas.microsoft.com/office/drawing/2014/main" id="{3A10EB24-5EC8-492B-9B15-AA4C8CC6D41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89;p63">
              <a:extLst>
                <a:ext uri="{FF2B5EF4-FFF2-40B4-BE49-F238E27FC236}">
                  <a16:creationId xmlns:a16="http://schemas.microsoft.com/office/drawing/2014/main" id="{EE574959-68DE-451D-943D-59631E1F068D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543;p39">
            <a:extLst>
              <a:ext uri="{FF2B5EF4-FFF2-40B4-BE49-F238E27FC236}">
                <a16:creationId xmlns:a16="http://schemas.microsoft.com/office/drawing/2014/main" id="{DF210C15-EB80-47BB-B812-EC56B9FE709E}"/>
              </a:ext>
            </a:extLst>
          </p:cNvPr>
          <p:cNvSpPr/>
          <p:nvPr/>
        </p:nvSpPr>
        <p:spPr>
          <a:xfrm>
            <a:off x="3992327" y="1401545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0287;p63">
            <a:extLst>
              <a:ext uri="{FF2B5EF4-FFF2-40B4-BE49-F238E27FC236}">
                <a16:creationId xmlns:a16="http://schemas.microsoft.com/office/drawing/2014/main" id="{57B229B0-2B02-4BB6-BCF1-B0BAF3ED5FC5}"/>
              </a:ext>
            </a:extLst>
          </p:cNvPr>
          <p:cNvGrpSpPr/>
          <p:nvPr/>
        </p:nvGrpSpPr>
        <p:grpSpPr>
          <a:xfrm>
            <a:off x="4515392" y="1517144"/>
            <a:ext cx="479686" cy="484416"/>
            <a:chOff x="4882170" y="3349841"/>
            <a:chExt cx="358464" cy="352316"/>
          </a:xfrm>
          <a:solidFill>
            <a:srgbClr val="00B050"/>
          </a:solidFill>
        </p:grpSpPr>
        <p:sp>
          <p:nvSpPr>
            <p:cNvPr id="68" name="Google Shape;10288;p63">
              <a:extLst>
                <a:ext uri="{FF2B5EF4-FFF2-40B4-BE49-F238E27FC236}">
                  <a16:creationId xmlns:a16="http://schemas.microsoft.com/office/drawing/2014/main" id="{B0E45E5F-BB06-4AFA-BD0D-26E26731A49B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9;p63">
              <a:extLst>
                <a:ext uri="{FF2B5EF4-FFF2-40B4-BE49-F238E27FC236}">
                  <a16:creationId xmlns:a16="http://schemas.microsoft.com/office/drawing/2014/main" id="{753E8CD5-CA33-4240-9E6E-4EA6C4D8186F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570;p39">
            <a:extLst>
              <a:ext uri="{FF2B5EF4-FFF2-40B4-BE49-F238E27FC236}">
                <a16:creationId xmlns:a16="http://schemas.microsoft.com/office/drawing/2014/main" id="{1DA36204-0D9C-421B-A910-02F5D6AB751D}"/>
              </a:ext>
            </a:extLst>
          </p:cNvPr>
          <p:cNvSpPr/>
          <p:nvPr/>
        </p:nvSpPr>
        <p:spPr>
          <a:xfrm>
            <a:off x="3992327" y="414883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56;p37">
            <a:extLst>
              <a:ext uri="{FF2B5EF4-FFF2-40B4-BE49-F238E27FC236}">
                <a16:creationId xmlns:a16="http://schemas.microsoft.com/office/drawing/2014/main" id="{AD0510F8-CF7E-480C-AB59-E290284F56B5}"/>
              </a:ext>
            </a:extLst>
          </p:cNvPr>
          <p:cNvSpPr txBox="1">
            <a:spLocks/>
          </p:cNvSpPr>
          <p:nvPr/>
        </p:nvSpPr>
        <p:spPr>
          <a:xfrm>
            <a:off x="3693782" y="4189978"/>
            <a:ext cx="22434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sz="2000" b="1" i="0" u="none" strike="noStrike" cap="none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>
                <a:solidFill>
                  <a:schemeClr val="bg1"/>
                </a:solidFill>
              </a:rPr>
              <a:t>IDEAL</a:t>
            </a:r>
          </a:p>
        </p:txBody>
      </p:sp>
      <p:sp>
        <p:nvSpPr>
          <p:cNvPr id="72" name="Google Shape;2570;p39">
            <a:extLst>
              <a:ext uri="{FF2B5EF4-FFF2-40B4-BE49-F238E27FC236}">
                <a16:creationId xmlns:a16="http://schemas.microsoft.com/office/drawing/2014/main" id="{DCC0EC65-FA6F-4CD8-BA53-D1DFB6F50C68}"/>
              </a:ext>
            </a:extLst>
          </p:cNvPr>
          <p:cNvSpPr/>
          <p:nvPr/>
        </p:nvSpPr>
        <p:spPr>
          <a:xfrm>
            <a:off x="996055" y="41404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7"/>
          <p:cNvSpPr txBox="1">
            <a:spLocks noGrp="1"/>
          </p:cNvSpPr>
          <p:nvPr>
            <p:ph type="subTitle" idx="2"/>
          </p:nvPr>
        </p:nvSpPr>
        <p:spPr>
          <a:xfrm>
            <a:off x="665861" y="416337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QUENTE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3" name="Google Shape;2543;p39">
            <a:extLst>
              <a:ext uri="{FF2B5EF4-FFF2-40B4-BE49-F238E27FC236}">
                <a16:creationId xmlns:a16="http://schemas.microsoft.com/office/drawing/2014/main" id="{750C5ABF-33A6-40A5-8CBB-227621897471}"/>
              </a:ext>
            </a:extLst>
          </p:cNvPr>
          <p:cNvSpPr/>
          <p:nvPr/>
        </p:nvSpPr>
        <p:spPr>
          <a:xfrm>
            <a:off x="6935934" y="1404573"/>
            <a:ext cx="1523589" cy="788462"/>
          </a:xfrm>
          <a:custGeom>
            <a:avLst/>
            <a:gdLst/>
            <a:ahLst/>
            <a:cxnLst/>
            <a:rect l="l" t="t" r="r" b="b"/>
            <a:pathLst>
              <a:path w="23276" h="11955" extrusionOk="0">
                <a:moveTo>
                  <a:pt x="1" y="1"/>
                </a:moveTo>
                <a:lnTo>
                  <a:pt x="1" y="7736"/>
                </a:lnTo>
                <a:lnTo>
                  <a:pt x="11637" y="11954"/>
                </a:lnTo>
                <a:lnTo>
                  <a:pt x="23276" y="7736"/>
                </a:lnTo>
                <a:lnTo>
                  <a:pt x="232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570;p39">
            <a:extLst>
              <a:ext uri="{FF2B5EF4-FFF2-40B4-BE49-F238E27FC236}">
                <a16:creationId xmlns:a16="http://schemas.microsoft.com/office/drawing/2014/main" id="{B5617B5C-F23E-42D0-AB4A-32212C698A74}"/>
              </a:ext>
            </a:extLst>
          </p:cNvPr>
          <p:cNvSpPr/>
          <p:nvPr/>
        </p:nvSpPr>
        <p:spPr>
          <a:xfrm>
            <a:off x="6935934" y="4189978"/>
            <a:ext cx="1605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7"/>
          <p:cNvSpPr txBox="1">
            <a:spLocks noGrp="1"/>
          </p:cNvSpPr>
          <p:nvPr>
            <p:ph type="subTitle" idx="4"/>
          </p:nvPr>
        </p:nvSpPr>
        <p:spPr>
          <a:xfrm>
            <a:off x="6655382" y="4213228"/>
            <a:ext cx="2243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FRIO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26" name="Google Shape;10287;p63">
            <a:extLst>
              <a:ext uri="{FF2B5EF4-FFF2-40B4-BE49-F238E27FC236}">
                <a16:creationId xmlns:a16="http://schemas.microsoft.com/office/drawing/2014/main" id="{EF7B6A4F-A061-48D8-AAE9-D11071ADA617}"/>
              </a:ext>
            </a:extLst>
          </p:cNvPr>
          <p:cNvGrpSpPr/>
          <p:nvPr/>
        </p:nvGrpSpPr>
        <p:grpSpPr>
          <a:xfrm>
            <a:off x="7496921" y="1500603"/>
            <a:ext cx="483025" cy="476249"/>
            <a:chOff x="4882170" y="3349841"/>
            <a:chExt cx="358464" cy="352316"/>
          </a:xfrm>
          <a:solidFill>
            <a:srgbClr val="00B0F0"/>
          </a:solidFill>
        </p:grpSpPr>
        <p:sp>
          <p:nvSpPr>
            <p:cNvPr id="27" name="Google Shape;10288;p63">
              <a:extLst>
                <a:ext uri="{FF2B5EF4-FFF2-40B4-BE49-F238E27FC236}">
                  <a16:creationId xmlns:a16="http://schemas.microsoft.com/office/drawing/2014/main" id="{227A0349-1DA0-4712-8FD9-095096A2AC16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89;p63">
              <a:extLst>
                <a:ext uri="{FF2B5EF4-FFF2-40B4-BE49-F238E27FC236}">
                  <a16:creationId xmlns:a16="http://schemas.microsoft.com/office/drawing/2014/main" id="{C6F200AE-0A9B-4A06-BD36-402F25B9FCBE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Imagem 28" descr="Texto&#10;&#10;Descrição gerada automaticamente">
            <a:extLst>
              <a:ext uri="{FF2B5EF4-FFF2-40B4-BE49-F238E27FC236}">
                <a16:creationId xmlns:a16="http://schemas.microsoft.com/office/drawing/2014/main" id="{ACEEBAEC-F9A9-4D2A-B731-C2C4836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" grpId="0"/>
      <p:bldP spid="855" grpId="0" build="p"/>
      <p:bldP spid="857" grpId="0" build="p"/>
      <p:bldP spid="39" grpId="0"/>
      <p:bldP spid="32" grpId="0" animBg="1"/>
      <p:bldP spid="62" grpId="0" animBg="1"/>
      <p:bldP spid="70" grpId="0" animBg="1"/>
      <p:bldP spid="38" grpId="0"/>
      <p:bldP spid="72" grpId="0" animBg="1"/>
      <p:bldP spid="73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8"/>
          <p:cNvSpPr/>
          <p:nvPr/>
        </p:nvSpPr>
        <p:spPr>
          <a:xfrm>
            <a:off x="4976975" y="3223052"/>
            <a:ext cx="22998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48"/>
          <p:cNvSpPr/>
          <p:nvPr/>
        </p:nvSpPr>
        <p:spPr>
          <a:xfrm>
            <a:off x="4976975" y="1705625"/>
            <a:ext cx="1965300" cy="4086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48"/>
          <p:cNvSpPr txBox="1">
            <a:spLocks noGrp="1"/>
          </p:cNvSpPr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</a:t>
            </a:r>
            <a:r>
              <a:rPr lang="en">
                <a:solidFill>
                  <a:srgbClr val="823E43"/>
                </a:solidFill>
              </a:rPr>
              <a:t>SOFRE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1103" name="Google Shape;1103;p48"/>
          <p:cNvSpPr txBox="1">
            <a:spLocks noGrp="1"/>
          </p:cNvSpPr>
          <p:nvPr>
            <p:ph type="subTitle" idx="1"/>
          </p:nvPr>
        </p:nvSpPr>
        <p:spPr>
          <a:xfrm>
            <a:off x="4980675" y="2159150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produtores</a:t>
            </a:r>
            <a:r>
              <a:rPr lang="en"/>
              <a:t> de café, </a:t>
            </a:r>
            <a:r>
              <a:rPr lang="en" err="1"/>
              <a:t>são</a:t>
            </a:r>
            <a:r>
              <a:rPr lang="en"/>
              <a:t> um dos </a:t>
            </a:r>
            <a:r>
              <a:rPr lang="en" err="1"/>
              <a:t>principais</a:t>
            </a:r>
            <a:r>
              <a:rPr lang="en"/>
              <a:t> </a:t>
            </a:r>
            <a:r>
              <a:rPr lang="en" err="1"/>
              <a:t>afetados</a:t>
            </a:r>
            <a:r>
              <a:rPr lang="en"/>
              <a:t> com o </a:t>
            </a:r>
            <a:r>
              <a:rPr lang="en" err="1"/>
              <a:t>aumento</a:t>
            </a:r>
            <a:r>
              <a:rPr lang="en"/>
              <a:t> da </a:t>
            </a:r>
            <a:r>
              <a:rPr lang="en" err="1"/>
              <a:t>temperatura</a:t>
            </a:r>
            <a:r>
              <a:rPr lang="en"/>
              <a:t>.</a:t>
            </a:r>
            <a:endParaRPr dirty="0"/>
          </a:p>
        </p:txBody>
      </p:sp>
      <p:sp>
        <p:nvSpPr>
          <p:cNvPr id="1104" name="Google Shape;1104;p48"/>
          <p:cNvSpPr txBox="1">
            <a:spLocks noGrp="1"/>
          </p:cNvSpPr>
          <p:nvPr>
            <p:ph type="subTitle" idx="2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</a:t>
            </a:r>
            <a:endParaRPr dirty="0"/>
          </a:p>
        </p:txBody>
      </p:sp>
      <p:sp>
        <p:nvSpPr>
          <p:cNvPr id="1105" name="Google Shape;1105;p48"/>
          <p:cNvSpPr txBox="1">
            <a:spLocks noGrp="1"/>
          </p:cNvSpPr>
          <p:nvPr>
            <p:ph type="subTitle" idx="3"/>
          </p:nvPr>
        </p:nvSpPr>
        <p:spPr>
          <a:xfrm>
            <a:off x="5018775" y="3644827"/>
            <a:ext cx="2488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Polinizadores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insetos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pela </a:t>
            </a:r>
            <a:r>
              <a:rPr lang="en" err="1"/>
              <a:t>polinização</a:t>
            </a:r>
            <a:r>
              <a:rPr lang="en"/>
              <a:t> das </a:t>
            </a:r>
            <a:r>
              <a:rPr lang="en" err="1"/>
              <a:t>flores</a:t>
            </a:r>
            <a:r>
              <a:rPr lang="en"/>
              <a:t>, as </a:t>
            </a:r>
            <a:r>
              <a:rPr lang="en" err="1"/>
              <a:t>abelhas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responsáveis</a:t>
            </a:r>
            <a:r>
              <a:rPr lang="en"/>
              <a:t> por algo entre 40% a 90% </a:t>
            </a:r>
            <a:r>
              <a:rPr lang="en" err="1"/>
              <a:t>desse</a:t>
            </a:r>
            <a:r>
              <a:rPr lang="en"/>
              <a:t> </a:t>
            </a:r>
            <a:r>
              <a:rPr lang="en" err="1"/>
              <a:t>processo</a:t>
            </a:r>
            <a:r>
              <a:rPr lang="en"/>
              <a:t>.</a:t>
            </a:r>
            <a:endParaRPr dirty="0"/>
          </a:p>
        </p:txBody>
      </p:sp>
      <p:sp>
        <p:nvSpPr>
          <p:cNvPr id="1106" name="Google Shape;1106;p48"/>
          <p:cNvSpPr txBox="1">
            <a:spLocks noGrp="1"/>
          </p:cNvSpPr>
          <p:nvPr>
            <p:ph type="subTitle" idx="4"/>
          </p:nvPr>
        </p:nvSpPr>
        <p:spPr>
          <a:xfrm>
            <a:off x="5065840" y="3283001"/>
            <a:ext cx="3077700" cy="2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cxnSp>
        <p:nvCxnSpPr>
          <p:cNvPr id="1107" name="Google Shape;1107;p48"/>
          <p:cNvCxnSpPr/>
          <p:nvPr/>
        </p:nvCxnSpPr>
        <p:spPr>
          <a:xfrm>
            <a:off x="5983200" y="879550"/>
            <a:ext cx="10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48"/>
          <p:cNvCxnSpPr>
            <a:cxnSpLocks/>
          </p:cNvCxnSpPr>
          <p:nvPr/>
        </p:nvCxnSpPr>
        <p:spPr>
          <a:xfrm flipH="1" flipV="1">
            <a:off x="1660712" y="1909925"/>
            <a:ext cx="3316264" cy="6725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48"/>
          <p:cNvCxnSpPr>
            <a:stCxn id="1100" idx="1"/>
          </p:cNvCxnSpPr>
          <p:nvPr/>
        </p:nvCxnSpPr>
        <p:spPr>
          <a:xfrm rot="10800000">
            <a:off x="4022075" y="3427352"/>
            <a:ext cx="9549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1A39FCC-36D0-4166-B567-FEEF4DE9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87" y="2550432"/>
            <a:ext cx="2042339" cy="2042339"/>
          </a:xfrm>
          <a:prstGeom prst="rect">
            <a:avLst/>
          </a:prstGeom>
        </p:spPr>
      </p:pic>
      <p:pic>
        <p:nvPicPr>
          <p:cNvPr id="6" name="Imagem 5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B4751CCE-BC99-4108-B4BE-447EE226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3" y="633600"/>
            <a:ext cx="1571022" cy="2243600"/>
          </a:xfrm>
          <a:prstGeom prst="rect">
            <a:avLst/>
          </a:prstGeo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41BB0C9F-273F-4AE1-BD43-E7DB1A0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" grpId="0" animBg="1"/>
      <p:bldP spid="1101" grpId="0" animBg="1"/>
      <p:bldP spid="1102" grpId="0"/>
      <p:bldP spid="1103" grpId="0" build="p"/>
      <p:bldP spid="1104" grpId="0" build="p"/>
      <p:bldP spid="1105" grpId="0" build="p"/>
      <p:bldP spid="11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/>
          <p:nvPr/>
        </p:nvSpPr>
        <p:spPr>
          <a:xfrm>
            <a:off x="1390550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5"/>
          <p:cNvSpPr/>
          <p:nvPr/>
        </p:nvSpPr>
        <p:spPr>
          <a:xfrm>
            <a:off x="406792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5"/>
          <p:cNvSpPr/>
          <p:nvPr/>
        </p:nvSpPr>
        <p:spPr>
          <a:xfrm>
            <a:off x="6817475" y="1906775"/>
            <a:ext cx="931500" cy="931500"/>
          </a:xfrm>
          <a:prstGeom prst="rect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</a:rPr>
              <a:t>QUANTO</a:t>
            </a:r>
            <a:r>
              <a:rPr lang="en"/>
              <a:t> </a:t>
            </a:r>
            <a:r>
              <a:rPr lang="en">
                <a:solidFill>
                  <a:schemeClr val="bg2"/>
                </a:solidFill>
              </a:rPr>
              <a:t>CUSTA</a:t>
            </a:r>
            <a:r>
              <a:rPr lang="en">
                <a:solidFill>
                  <a:srgbClr val="823E43"/>
                </a:solidFill>
              </a:rPr>
              <a:t> ESSE PROBLEMA</a:t>
            </a:r>
            <a:endParaRPr dirty="0">
              <a:solidFill>
                <a:srgbClr val="823E43"/>
              </a:solidFill>
            </a:endParaRPr>
          </a:p>
        </p:txBody>
      </p:sp>
      <p:sp>
        <p:nvSpPr>
          <p:cNvPr id="786" name="Google Shape;786;p35"/>
          <p:cNvSpPr txBox="1">
            <a:spLocks noGrp="1"/>
          </p:cNvSpPr>
          <p:nvPr>
            <p:ph type="subTitle" idx="1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valor econômico da polinização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artificial, é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cerca de 2 bilhões de dólares por ano.</a:t>
            </a:r>
            <a:b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787" name="Google Shape;787;p35"/>
          <p:cNvSpPr txBox="1">
            <a:spLocks noGrp="1"/>
          </p:cNvSpPr>
          <p:nvPr>
            <p:ph type="subTitle" idx="2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POLINIZADORES</a:t>
            </a:r>
            <a:endParaRPr dirty="0"/>
          </a:p>
        </p:txBody>
      </p:sp>
      <p:sp>
        <p:nvSpPr>
          <p:cNvPr id="788" name="Google Shape;788;p35"/>
          <p:cNvSpPr txBox="1">
            <a:spLocks noGrp="1"/>
          </p:cNvSpPr>
          <p:nvPr>
            <p:ph type="subTitle" idx="3"/>
          </p:nvPr>
        </p:nvSpPr>
        <p:spPr>
          <a:xfrm>
            <a:off x="3048643" y="3652000"/>
            <a:ext cx="264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	   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Já em percas com o café,  o valor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chega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próximo aos </a:t>
            </a:r>
            <a:r>
              <a:rPr lang="pt-BR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4 bilhões de reais</a:t>
            </a:r>
            <a:r>
              <a:rPr lang="pt-BR" dirty="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ao ano.</a:t>
            </a:r>
          </a:p>
        </p:txBody>
      </p:sp>
      <p:sp>
        <p:nvSpPr>
          <p:cNvPr id="789" name="Google Shape;789;p35"/>
          <p:cNvSpPr txBox="1">
            <a:spLocks noGrp="1"/>
          </p:cNvSpPr>
          <p:nvPr>
            <p:ph type="subTitle" idx="4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PREJUIZO</a:t>
            </a:r>
            <a:endParaRPr dirty="0"/>
          </a:p>
        </p:txBody>
      </p:sp>
      <p:sp>
        <p:nvSpPr>
          <p:cNvPr id="790" name="Google Shape;790;p35"/>
          <p:cNvSpPr txBox="1">
            <a:spLocks noGrp="1"/>
          </p:cNvSpPr>
          <p:nvPr>
            <p:ph type="subTitle" idx="5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333333"/>
                </a:solidFill>
                <a:effectLst/>
              </a:rPr>
              <a:t> O cenário atual sugere um déficit global para o próximo ano que pode chegar a 1.700 milhão de sacas.</a:t>
            </a:r>
            <a:endParaRPr dirty="0"/>
          </a:p>
        </p:txBody>
      </p:sp>
      <p:sp>
        <p:nvSpPr>
          <p:cNvPr id="791" name="Google Shape;791;p35"/>
          <p:cNvSpPr txBox="1">
            <a:spLocks noGrp="1"/>
          </p:cNvSpPr>
          <p:nvPr>
            <p:ph type="subTitle" idx="6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DÉFICIT GLOBAL</a:t>
            </a:r>
            <a:endParaRPr dirty="0"/>
          </a:p>
        </p:txBody>
      </p:sp>
      <p:cxnSp>
        <p:nvCxnSpPr>
          <p:cNvPr id="792" name="Google Shape;792;p35"/>
          <p:cNvCxnSpPr/>
          <p:nvPr/>
        </p:nvCxnSpPr>
        <p:spPr>
          <a:xfrm>
            <a:off x="176492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35"/>
          <p:cNvCxnSpPr/>
          <p:nvPr/>
        </p:nvCxnSpPr>
        <p:spPr>
          <a:xfrm>
            <a:off x="4476150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5"/>
          <p:cNvCxnSpPr/>
          <p:nvPr/>
        </p:nvCxnSpPr>
        <p:spPr>
          <a:xfrm>
            <a:off x="7187375" y="3591400"/>
            <a:ext cx="1917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5"/>
          <p:cNvCxnSpPr>
            <a:cxnSpLocks/>
          </p:cNvCxnSpPr>
          <p:nvPr/>
        </p:nvCxnSpPr>
        <p:spPr>
          <a:xfrm flipH="1">
            <a:off x="3251200" y="879550"/>
            <a:ext cx="244265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01E4A535-4DAD-4069-A8F7-529FD803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03" y="1842253"/>
            <a:ext cx="1041793" cy="1041793"/>
          </a:xfrm>
          <a:prstGeom prst="rect">
            <a:avLst/>
          </a:prstGeom>
        </p:spPr>
      </p:pic>
      <p:grpSp>
        <p:nvGrpSpPr>
          <p:cNvPr id="46" name="Google Shape;9965;p62">
            <a:extLst>
              <a:ext uri="{FF2B5EF4-FFF2-40B4-BE49-F238E27FC236}">
                <a16:creationId xmlns:a16="http://schemas.microsoft.com/office/drawing/2014/main" id="{4D765FEE-83FB-43B1-9E62-D4998141E51C}"/>
              </a:ext>
            </a:extLst>
          </p:cNvPr>
          <p:cNvGrpSpPr/>
          <p:nvPr/>
        </p:nvGrpSpPr>
        <p:grpSpPr>
          <a:xfrm>
            <a:off x="4257919" y="2144241"/>
            <a:ext cx="606181" cy="514634"/>
            <a:chOff x="7390435" y="3680868"/>
            <a:chExt cx="372073" cy="355243"/>
          </a:xfrm>
          <a:solidFill>
            <a:schemeClr val="tx1"/>
          </a:solidFill>
        </p:grpSpPr>
        <p:sp>
          <p:nvSpPr>
            <p:cNvPr id="47" name="Google Shape;9966;p62">
              <a:extLst>
                <a:ext uri="{FF2B5EF4-FFF2-40B4-BE49-F238E27FC236}">
                  <a16:creationId xmlns:a16="http://schemas.microsoft.com/office/drawing/2014/main" id="{45D25BCD-F438-4BE6-8AB9-A1EE02015E46}"/>
                </a:ext>
              </a:extLst>
            </p:cNvPr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67;p62">
              <a:extLst>
                <a:ext uri="{FF2B5EF4-FFF2-40B4-BE49-F238E27FC236}">
                  <a16:creationId xmlns:a16="http://schemas.microsoft.com/office/drawing/2014/main" id="{48E96F5E-F1C4-4EB4-833B-FF89D318C63C}"/>
                </a:ext>
              </a:extLst>
            </p:cNvPr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68;p62">
              <a:extLst>
                <a:ext uri="{FF2B5EF4-FFF2-40B4-BE49-F238E27FC236}">
                  <a16:creationId xmlns:a16="http://schemas.microsoft.com/office/drawing/2014/main" id="{A9AE3D4D-1DFF-4112-AC09-96AA8F34A2C1}"/>
                </a:ext>
              </a:extLst>
            </p:cNvPr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9969;p62">
              <a:extLst>
                <a:ext uri="{FF2B5EF4-FFF2-40B4-BE49-F238E27FC236}">
                  <a16:creationId xmlns:a16="http://schemas.microsoft.com/office/drawing/2014/main" id="{D823597A-B501-403D-B71A-627CA44EA8F8}"/>
                </a:ext>
              </a:extLst>
            </p:cNvPr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970;p62">
              <a:extLst>
                <a:ext uri="{FF2B5EF4-FFF2-40B4-BE49-F238E27FC236}">
                  <a16:creationId xmlns:a16="http://schemas.microsoft.com/office/drawing/2014/main" id="{CBCA7237-01F7-4AB5-801F-BF9D0614738A}"/>
                </a:ext>
              </a:extLst>
            </p:cNvPr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971;p62">
              <a:extLst>
                <a:ext uri="{FF2B5EF4-FFF2-40B4-BE49-F238E27FC236}">
                  <a16:creationId xmlns:a16="http://schemas.microsoft.com/office/drawing/2014/main" id="{A7078C75-C6F4-4CA5-B6AE-44672244D185}"/>
                </a:ext>
              </a:extLst>
            </p:cNvPr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748;p34">
            <a:extLst>
              <a:ext uri="{FF2B5EF4-FFF2-40B4-BE49-F238E27FC236}">
                <a16:creationId xmlns:a16="http://schemas.microsoft.com/office/drawing/2014/main" id="{7F7FFFC7-F208-4AB9-9522-9E3654BB7431}"/>
              </a:ext>
            </a:extLst>
          </p:cNvPr>
          <p:cNvGrpSpPr/>
          <p:nvPr/>
        </p:nvGrpSpPr>
        <p:grpSpPr>
          <a:xfrm>
            <a:off x="7110712" y="2183665"/>
            <a:ext cx="345025" cy="405400"/>
            <a:chOff x="4686925" y="4076725"/>
            <a:chExt cx="345025" cy="405400"/>
          </a:xfrm>
        </p:grpSpPr>
        <p:sp>
          <p:nvSpPr>
            <p:cNvPr id="57" name="Google Shape;749;p34">
              <a:extLst>
                <a:ext uri="{FF2B5EF4-FFF2-40B4-BE49-F238E27FC236}">
                  <a16:creationId xmlns:a16="http://schemas.microsoft.com/office/drawing/2014/main" id="{0B155830-1C7F-4C27-BE61-F1A1A0F603C1}"/>
                </a:ext>
              </a:extLst>
            </p:cNvPr>
            <p:cNvSpPr/>
            <p:nvPr/>
          </p:nvSpPr>
          <p:spPr>
            <a:xfrm>
              <a:off x="47349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430" y="0"/>
                  </a:moveTo>
                  <a:cubicBezTo>
                    <a:pt x="326" y="0"/>
                    <a:pt x="230" y="64"/>
                    <a:pt x="189" y="167"/>
                  </a:cubicBezTo>
                  <a:lnTo>
                    <a:pt x="54" y="569"/>
                  </a:lnTo>
                  <a:cubicBezTo>
                    <a:pt x="1" y="704"/>
                    <a:pt x="68" y="851"/>
                    <a:pt x="203" y="904"/>
                  </a:cubicBezTo>
                  <a:cubicBezTo>
                    <a:pt x="229" y="904"/>
                    <a:pt x="269" y="918"/>
                    <a:pt x="296" y="918"/>
                  </a:cubicBezTo>
                  <a:cubicBezTo>
                    <a:pt x="403" y="918"/>
                    <a:pt x="498" y="851"/>
                    <a:pt x="538" y="743"/>
                  </a:cubicBezTo>
                  <a:lnTo>
                    <a:pt x="686" y="341"/>
                  </a:lnTo>
                  <a:cubicBezTo>
                    <a:pt x="726" y="206"/>
                    <a:pt x="659" y="59"/>
                    <a:pt x="525" y="18"/>
                  </a:cubicBezTo>
                  <a:cubicBezTo>
                    <a:pt x="493" y="6"/>
                    <a:pt x="461" y="0"/>
                    <a:pt x="430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50;p34">
              <a:extLst>
                <a:ext uri="{FF2B5EF4-FFF2-40B4-BE49-F238E27FC236}">
                  <a16:creationId xmlns:a16="http://schemas.microsoft.com/office/drawing/2014/main" id="{ACD56449-371C-4EA6-B3B6-C4CE86DCB401}"/>
                </a:ext>
              </a:extLst>
            </p:cNvPr>
            <p:cNvSpPr/>
            <p:nvPr/>
          </p:nvSpPr>
          <p:spPr>
            <a:xfrm>
              <a:off x="47463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381" y="0"/>
                  </a:moveTo>
                  <a:cubicBezTo>
                    <a:pt x="265" y="0"/>
                    <a:pt x="168" y="76"/>
                    <a:pt x="134" y="199"/>
                  </a:cubicBezTo>
                  <a:lnTo>
                    <a:pt x="41" y="601"/>
                  </a:lnTo>
                  <a:cubicBezTo>
                    <a:pt x="0" y="748"/>
                    <a:pt x="81" y="883"/>
                    <a:pt x="229" y="923"/>
                  </a:cubicBezTo>
                  <a:lnTo>
                    <a:pt x="283" y="923"/>
                  </a:lnTo>
                  <a:cubicBezTo>
                    <a:pt x="403" y="923"/>
                    <a:pt x="510" y="856"/>
                    <a:pt x="537" y="736"/>
                  </a:cubicBezTo>
                  <a:lnTo>
                    <a:pt x="644" y="319"/>
                  </a:lnTo>
                  <a:cubicBezTo>
                    <a:pt x="671" y="185"/>
                    <a:pt x="591" y="38"/>
                    <a:pt x="457" y="11"/>
                  </a:cubicBezTo>
                  <a:cubicBezTo>
                    <a:pt x="431" y="4"/>
                    <a:pt x="405" y="0"/>
                    <a:pt x="3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51;p34">
              <a:extLst>
                <a:ext uri="{FF2B5EF4-FFF2-40B4-BE49-F238E27FC236}">
                  <a16:creationId xmlns:a16="http://schemas.microsoft.com/office/drawing/2014/main" id="{64987B3B-8344-4B43-A653-52AD990A9A9D}"/>
                </a:ext>
              </a:extLst>
            </p:cNvPr>
            <p:cNvSpPr/>
            <p:nvPr/>
          </p:nvSpPr>
          <p:spPr>
            <a:xfrm>
              <a:off x="475437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327" y="0"/>
                  </a:moveTo>
                  <a:cubicBezTo>
                    <a:pt x="203" y="0"/>
                    <a:pt x="105" y="89"/>
                    <a:pt x="81" y="220"/>
                  </a:cubicBezTo>
                  <a:lnTo>
                    <a:pt x="14" y="636"/>
                  </a:lnTo>
                  <a:cubicBezTo>
                    <a:pt x="0" y="784"/>
                    <a:pt x="95" y="905"/>
                    <a:pt x="242" y="932"/>
                  </a:cubicBezTo>
                  <a:lnTo>
                    <a:pt x="269" y="932"/>
                  </a:lnTo>
                  <a:cubicBezTo>
                    <a:pt x="403" y="932"/>
                    <a:pt x="510" y="837"/>
                    <a:pt x="524" y="717"/>
                  </a:cubicBezTo>
                  <a:lnTo>
                    <a:pt x="591" y="287"/>
                  </a:lnTo>
                  <a:cubicBezTo>
                    <a:pt x="618" y="153"/>
                    <a:pt x="510" y="19"/>
                    <a:pt x="376" y="5"/>
                  </a:cubicBezTo>
                  <a:cubicBezTo>
                    <a:pt x="359" y="2"/>
                    <a:pt x="343" y="0"/>
                    <a:pt x="3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52;p34">
              <a:extLst>
                <a:ext uri="{FF2B5EF4-FFF2-40B4-BE49-F238E27FC236}">
                  <a16:creationId xmlns:a16="http://schemas.microsoft.com/office/drawing/2014/main" id="{C185EC05-CA95-4E0E-B477-274CBE8E467B}"/>
                </a:ext>
              </a:extLst>
            </p:cNvPr>
            <p:cNvSpPr/>
            <p:nvPr/>
          </p:nvSpPr>
          <p:spPr>
            <a:xfrm>
              <a:off x="4758750" y="4286125"/>
              <a:ext cx="13775" cy="23525"/>
            </a:xfrm>
            <a:custGeom>
              <a:avLst/>
              <a:gdLst/>
              <a:ahLst/>
              <a:cxnLst/>
              <a:rect l="l" t="t" r="r" b="b"/>
              <a:pathLst>
                <a:path w="551" h="941" extrusionOk="0">
                  <a:moveTo>
                    <a:pt x="296" y="0"/>
                  </a:moveTo>
                  <a:cubicBezTo>
                    <a:pt x="161" y="0"/>
                    <a:pt x="40" y="108"/>
                    <a:pt x="27" y="242"/>
                  </a:cubicBezTo>
                  <a:lnTo>
                    <a:pt x="13" y="672"/>
                  </a:lnTo>
                  <a:cubicBezTo>
                    <a:pt x="0" y="819"/>
                    <a:pt x="108" y="940"/>
                    <a:pt x="255" y="940"/>
                  </a:cubicBezTo>
                  <a:lnTo>
                    <a:pt x="269" y="940"/>
                  </a:lnTo>
                  <a:cubicBezTo>
                    <a:pt x="403" y="940"/>
                    <a:pt x="523" y="833"/>
                    <a:pt x="523" y="698"/>
                  </a:cubicBezTo>
                  <a:lnTo>
                    <a:pt x="550" y="269"/>
                  </a:lnTo>
                  <a:cubicBezTo>
                    <a:pt x="550" y="135"/>
                    <a:pt x="443" y="13"/>
                    <a:pt x="2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53;p34">
              <a:extLst>
                <a:ext uri="{FF2B5EF4-FFF2-40B4-BE49-F238E27FC236}">
                  <a16:creationId xmlns:a16="http://schemas.microsoft.com/office/drawing/2014/main" id="{05AB93E1-4549-4D22-A027-B584F01D8B87}"/>
                </a:ext>
              </a:extLst>
            </p:cNvPr>
            <p:cNvSpPr/>
            <p:nvPr/>
          </p:nvSpPr>
          <p:spPr>
            <a:xfrm>
              <a:off x="4758750" y="4249175"/>
              <a:ext cx="13775" cy="23550"/>
            </a:xfrm>
            <a:custGeom>
              <a:avLst/>
              <a:gdLst/>
              <a:ahLst/>
              <a:cxnLst/>
              <a:rect l="l" t="t" r="r" b="b"/>
              <a:pathLst>
                <a:path w="551" h="942" extrusionOk="0">
                  <a:moveTo>
                    <a:pt x="278" y="1"/>
                  </a:moveTo>
                  <a:cubicBezTo>
                    <a:pt x="271" y="1"/>
                    <a:pt x="263" y="1"/>
                    <a:pt x="255" y="2"/>
                  </a:cubicBezTo>
                  <a:cubicBezTo>
                    <a:pt x="108" y="2"/>
                    <a:pt x="0" y="122"/>
                    <a:pt x="13" y="270"/>
                  </a:cubicBezTo>
                  <a:cubicBezTo>
                    <a:pt x="13" y="405"/>
                    <a:pt x="27" y="552"/>
                    <a:pt x="27" y="686"/>
                  </a:cubicBezTo>
                  <a:cubicBezTo>
                    <a:pt x="27" y="820"/>
                    <a:pt x="147" y="941"/>
                    <a:pt x="282" y="941"/>
                  </a:cubicBezTo>
                  <a:lnTo>
                    <a:pt x="296" y="941"/>
                  </a:lnTo>
                  <a:cubicBezTo>
                    <a:pt x="443" y="928"/>
                    <a:pt x="550" y="807"/>
                    <a:pt x="550" y="673"/>
                  </a:cubicBezTo>
                  <a:cubicBezTo>
                    <a:pt x="537" y="525"/>
                    <a:pt x="537" y="378"/>
                    <a:pt x="523" y="243"/>
                  </a:cubicBezTo>
                  <a:cubicBezTo>
                    <a:pt x="511" y="104"/>
                    <a:pt x="403" y="1"/>
                    <a:pt x="27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54;p34">
              <a:extLst>
                <a:ext uri="{FF2B5EF4-FFF2-40B4-BE49-F238E27FC236}">
                  <a16:creationId xmlns:a16="http://schemas.microsoft.com/office/drawing/2014/main" id="{14EEE4FF-8832-49BE-92FD-B2F5F5DC7ABF}"/>
                </a:ext>
              </a:extLst>
            </p:cNvPr>
            <p:cNvSpPr/>
            <p:nvPr/>
          </p:nvSpPr>
          <p:spPr>
            <a:xfrm>
              <a:off x="475437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284" y="0"/>
                  </a:moveTo>
                  <a:cubicBezTo>
                    <a:pt x="270" y="0"/>
                    <a:pt x="256" y="1"/>
                    <a:pt x="242" y="4"/>
                  </a:cubicBezTo>
                  <a:cubicBezTo>
                    <a:pt x="95" y="17"/>
                    <a:pt x="0" y="151"/>
                    <a:pt x="14" y="300"/>
                  </a:cubicBezTo>
                  <a:lnTo>
                    <a:pt x="81" y="715"/>
                  </a:lnTo>
                  <a:cubicBezTo>
                    <a:pt x="95" y="849"/>
                    <a:pt x="215" y="930"/>
                    <a:pt x="336" y="930"/>
                  </a:cubicBezTo>
                  <a:lnTo>
                    <a:pt x="376" y="930"/>
                  </a:lnTo>
                  <a:cubicBezTo>
                    <a:pt x="510" y="917"/>
                    <a:pt x="618" y="783"/>
                    <a:pt x="591" y="635"/>
                  </a:cubicBezTo>
                  <a:lnTo>
                    <a:pt x="537" y="219"/>
                  </a:lnTo>
                  <a:cubicBezTo>
                    <a:pt x="513" y="99"/>
                    <a:pt x="403" y="0"/>
                    <a:pt x="28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55;p34">
              <a:extLst>
                <a:ext uri="{FF2B5EF4-FFF2-40B4-BE49-F238E27FC236}">
                  <a16:creationId xmlns:a16="http://schemas.microsoft.com/office/drawing/2014/main" id="{5C330C3B-27EC-407E-9ED2-264D7E5DC217}"/>
                </a:ext>
              </a:extLst>
            </p:cNvPr>
            <p:cNvSpPr/>
            <p:nvPr/>
          </p:nvSpPr>
          <p:spPr>
            <a:xfrm>
              <a:off x="47463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293" y="1"/>
                  </a:moveTo>
                  <a:cubicBezTo>
                    <a:pt x="272" y="1"/>
                    <a:pt x="250" y="4"/>
                    <a:pt x="229" y="10"/>
                  </a:cubicBezTo>
                  <a:cubicBezTo>
                    <a:pt x="81" y="50"/>
                    <a:pt x="0" y="184"/>
                    <a:pt x="41" y="319"/>
                  </a:cubicBezTo>
                  <a:lnTo>
                    <a:pt x="134" y="735"/>
                  </a:lnTo>
                  <a:cubicBezTo>
                    <a:pt x="175" y="856"/>
                    <a:pt x="269" y="936"/>
                    <a:pt x="390" y="936"/>
                  </a:cubicBezTo>
                  <a:cubicBezTo>
                    <a:pt x="417" y="936"/>
                    <a:pt x="430" y="923"/>
                    <a:pt x="457" y="923"/>
                  </a:cubicBezTo>
                  <a:cubicBezTo>
                    <a:pt x="591" y="882"/>
                    <a:pt x="671" y="748"/>
                    <a:pt x="644" y="614"/>
                  </a:cubicBezTo>
                  <a:lnTo>
                    <a:pt x="537" y="198"/>
                  </a:lnTo>
                  <a:cubicBezTo>
                    <a:pt x="504" y="86"/>
                    <a:pt x="404" y="1"/>
                    <a:pt x="29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56;p34">
              <a:extLst>
                <a:ext uri="{FF2B5EF4-FFF2-40B4-BE49-F238E27FC236}">
                  <a16:creationId xmlns:a16="http://schemas.microsoft.com/office/drawing/2014/main" id="{FA11666B-8D48-43B1-BB9E-75AD41FC5291}"/>
                </a:ext>
              </a:extLst>
            </p:cNvPr>
            <p:cNvSpPr/>
            <p:nvPr/>
          </p:nvSpPr>
          <p:spPr>
            <a:xfrm>
              <a:off x="47349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281" y="0"/>
                  </a:moveTo>
                  <a:cubicBezTo>
                    <a:pt x="255" y="0"/>
                    <a:pt x="229" y="4"/>
                    <a:pt x="203" y="11"/>
                  </a:cubicBezTo>
                  <a:cubicBezTo>
                    <a:pt x="68" y="65"/>
                    <a:pt x="1" y="213"/>
                    <a:pt x="54" y="348"/>
                  </a:cubicBezTo>
                  <a:cubicBezTo>
                    <a:pt x="95" y="482"/>
                    <a:pt x="149" y="616"/>
                    <a:pt x="189" y="736"/>
                  </a:cubicBezTo>
                  <a:cubicBezTo>
                    <a:pt x="229" y="844"/>
                    <a:pt x="323" y="911"/>
                    <a:pt x="430" y="911"/>
                  </a:cubicBezTo>
                  <a:cubicBezTo>
                    <a:pt x="457" y="911"/>
                    <a:pt x="498" y="911"/>
                    <a:pt x="525" y="897"/>
                  </a:cubicBezTo>
                  <a:cubicBezTo>
                    <a:pt x="659" y="858"/>
                    <a:pt x="726" y="709"/>
                    <a:pt x="686" y="575"/>
                  </a:cubicBezTo>
                  <a:cubicBezTo>
                    <a:pt x="632" y="441"/>
                    <a:pt x="591" y="307"/>
                    <a:pt x="538" y="172"/>
                  </a:cubicBezTo>
                  <a:cubicBezTo>
                    <a:pt x="494" y="64"/>
                    <a:pt x="390" y="0"/>
                    <a:pt x="2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57;p34">
              <a:extLst>
                <a:ext uri="{FF2B5EF4-FFF2-40B4-BE49-F238E27FC236}">
                  <a16:creationId xmlns:a16="http://schemas.microsoft.com/office/drawing/2014/main" id="{D0BB5495-23A0-41E5-A0E2-902DD11036FF}"/>
                </a:ext>
              </a:extLst>
            </p:cNvPr>
            <p:cNvSpPr/>
            <p:nvPr/>
          </p:nvSpPr>
          <p:spPr>
            <a:xfrm>
              <a:off x="4965800" y="4395400"/>
              <a:ext cx="18150" cy="22975"/>
            </a:xfrm>
            <a:custGeom>
              <a:avLst/>
              <a:gdLst/>
              <a:ahLst/>
              <a:cxnLst/>
              <a:rect l="l" t="t" r="r" b="b"/>
              <a:pathLst>
                <a:path w="726" h="919" extrusionOk="0">
                  <a:moveTo>
                    <a:pt x="297" y="0"/>
                  </a:moveTo>
                  <a:cubicBezTo>
                    <a:pt x="266" y="0"/>
                    <a:pt x="234" y="6"/>
                    <a:pt x="202" y="18"/>
                  </a:cubicBezTo>
                  <a:cubicBezTo>
                    <a:pt x="68" y="59"/>
                    <a:pt x="0" y="206"/>
                    <a:pt x="54" y="341"/>
                  </a:cubicBezTo>
                  <a:lnTo>
                    <a:pt x="188" y="743"/>
                  </a:lnTo>
                  <a:cubicBezTo>
                    <a:pt x="229" y="851"/>
                    <a:pt x="336" y="918"/>
                    <a:pt x="430" y="918"/>
                  </a:cubicBezTo>
                  <a:cubicBezTo>
                    <a:pt x="471" y="918"/>
                    <a:pt x="498" y="904"/>
                    <a:pt x="524" y="904"/>
                  </a:cubicBezTo>
                  <a:cubicBezTo>
                    <a:pt x="659" y="851"/>
                    <a:pt x="725" y="704"/>
                    <a:pt x="685" y="569"/>
                  </a:cubicBezTo>
                  <a:lnTo>
                    <a:pt x="537" y="167"/>
                  </a:lnTo>
                  <a:cubicBezTo>
                    <a:pt x="496" y="64"/>
                    <a:pt x="400" y="0"/>
                    <a:pt x="29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58;p34">
              <a:extLst>
                <a:ext uri="{FF2B5EF4-FFF2-40B4-BE49-F238E27FC236}">
                  <a16:creationId xmlns:a16="http://schemas.microsoft.com/office/drawing/2014/main" id="{3D55BE03-721E-459F-9F79-82E42291069E}"/>
                </a:ext>
              </a:extLst>
            </p:cNvPr>
            <p:cNvSpPr/>
            <p:nvPr/>
          </p:nvSpPr>
          <p:spPr>
            <a:xfrm>
              <a:off x="4955725" y="4359700"/>
              <a:ext cx="16800" cy="23100"/>
            </a:xfrm>
            <a:custGeom>
              <a:avLst/>
              <a:gdLst/>
              <a:ahLst/>
              <a:cxnLst/>
              <a:rect l="l" t="t" r="r" b="b"/>
              <a:pathLst>
                <a:path w="672" h="924" extrusionOk="0">
                  <a:moveTo>
                    <a:pt x="291" y="0"/>
                  </a:moveTo>
                  <a:cubicBezTo>
                    <a:pt x="267" y="0"/>
                    <a:pt x="241" y="4"/>
                    <a:pt x="215" y="11"/>
                  </a:cubicBezTo>
                  <a:cubicBezTo>
                    <a:pt x="81" y="38"/>
                    <a:pt x="1" y="185"/>
                    <a:pt x="27" y="319"/>
                  </a:cubicBezTo>
                  <a:lnTo>
                    <a:pt x="135" y="736"/>
                  </a:lnTo>
                  <a:cubicBezTo>
                    <a:pt x="162" y="856"/>
                    <a:pt x="269" y="923"/>
                    <a:pt x="390" y="923"/>
                  </a:cubicBezTo>
                  <a:lnTo>
                    <a:pt x="457" y="923"/>
                  </a:lnTo>
                  <a:cubicBezTo>
                    <a:pt x="591" y="883"/>
                    <a:pt x="672" y="748"/>
                    <a:pt x="645" y="601"/>
                  </a:cubicBezTo>
                  <a:lnTo>
                    <a:pt x="538" y="199"/>
                  </a:lnTo>
                  <a:cubicBezTo>
                    <a:pt x="505" y="76"/>
                    <a:pt x="408" y="0"/>
                    <a:pt x="2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759;p34">
              <a:extLst>
                <a:ext uri="{FF2B5EF4-FFF2-40B4-BE49-F238E27FC236}">
                  <a16:creationId xmlns:a16="http://schemas.microsoft.com/office/drawing/2014/main" id="{A4680793-3B8C-46B3-8E40-5E4E4684C74B}"/>
                </a:ext>
              </a:extLst>
            </p:cNvPr>
            <p:cNvSpPr/>
            <p:nvPr/>
          </p:nvSpPr>
          <p:spPr>
            <a:xfrm>
              <a:off x="4949025" y="4323250"/>
              <a:ext cx="15450" cy="23300"/>
            </a:xfrm>
            <a:custGeom>
              <a:avLst/>
              <a:gdLst/>
              <a:ahLst/>
              <a:cxnLst/>
              <a:rect l="l" t="t" r="r" b="b"/>
              <a:pathLst>
                <a:path w="618" h="932" extrusionOk="0">
                  <a:moveTo>
                    <a:pt x="292" y="0"/>
                  </a:moveTo>
                  <a:cubicBezTo>
                    <a:pt x="275" y="0"/>
                    <a:pt x="259" y="2"/>
                    <a:pt x="242" y="5"/>
                  </a:cubicBezTo>
                  <a:cubicBezTo>
                    <a:pt x="108" y="19"/>
                    <a:pt x="0" y="153"/>
                    <a:pt x="27" y="287"/>
                  </a:cubicBezTo>
                  <a:lnTo>
                    <a:pt x="95" y="717"/>
                  </a:lnTo>
                  <a:cubicBezTo>
                    <a:pt x="108" y="837"/>
                    <a:pt x="215" y="932"/>
                    <a:pt x="349" y="932"/>
                  </a:cubicBezTo>
                  <a:lnTo>
                    <a:pt x="390" y="932"/>
                  </a:lnTo>
                  <a:cubicBezTo>
                    <a:pt x="524" y="905"/>
                    <a:pt x="618" y="784"/>
                    <a:pt x="605" y="636"/>
                  </a:cubicBezTo>
                  <a:lnTo>
                    <a:pt x="537" y="220"/>
                  </a:lnTo>
                  <a:cubicBezTo>
                    <a:pt x="526" y="89"/>
                    <a:pt x="419" y="0"/>
                    <a:pt x="29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760;p34">
              <a:extLst>
                <a:ext uri="{FF2B5EF4-FFF2-40B4-BE49-F238E27FC236}">
                  <a16:creationId xmlns:a16="http://schemas.microsoft.com/office/drawing/2014/main" id="{8757C674-26D2-4436-B12F-1BD565811185}"/>
                </a:ext>
              </a:extLst>
            </p:cNvPr>
            <p:cNvSpPr/>
            <p:nvPr/>
          </p:nvSpPr>
          <p:spPr>
            <a:xfrm>
              <a:off x="4946325" y="4286125"/>
              <a:ext cx="13800" cy="23525"/>
            </a:xfrm>
            <a:custGeom>
              <a:avLst/>
              <a:gdLst/>
              <a:ahLst/>
              <a:cxnLst/>
              <a:rect l="l" t="t" r="r" b="b"/>
              <a:pathLst>
                <a:path w="552" h="941" extrusionOk="0">
                  <a:moveTo>
                    <a:pt x="256" y="0"/>
                  </a:moveTo>
                  <a:cubicBezTo>
                    <a:pt x="108" y="13"/>
                    <a:pt x="1" y="135"/>
                    <a:pt x="15" y="269"/>
                  </a:cubicBezTo>
                  <a:lnTo>
                    <a:pt x="28" y="698"/>
                  </a:lnTo>
                  <a:cubicBezTo>
                    <a:pt x="42" y="833"/>
                    <a:pt x="149" y="940"/>
                    <a:pt x="283" y="940"/>
                  </a:cubicBezTo>
                  <a:lnTo>
                    <a:pt x="296" y="940"/>
                  </a:lnTo>
                  <a:cubicBezTo>
                    <a:pt x="444" y="940"/>
                    <a:pt x="552" y="819"/>
                    <a:pt x="552" y="672"/>
                  </a:cubicBezTo>
                  <a:lnTo>
                    <a:pt x="525" y="242"/>
                  </a:lnTo>
                  <a:cubicBezTo>
                    <a:pt x="525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61;p34">
              <a:extLst>
                <a:ext uri="{FF2B5EF4-FFF2-40B4-BE49-F238E27FC236}">
                  <a16:creationId xmlns:a16="http://schemas.microsoft.com/office/drawing/2014/main" id="{C72EBA27-3E1E-433C-A0C1-4323458177B8}"/>
                </a:ext>
              </a:extLst>
            </p:cNvPr>
            <p:cNvSpPr/>
            <p:nvPr/>
          </p:nvSpPr>
          <p:spPr>
            <a:xfrm>
              <a:off x="4946325" y="4249175"/>
              <a:ext cx="13800" cy="23550"/>
            </a:xfrm>
            <a:custGeom>
              <a:avLst/>
              <a:gdLst/>
              <a:ahLst/>
              <a:cxnLst/>
              <a:rect l="l" t="t" r="r" b="b"/>
              <a:pathLst>
                <a:path w="552" h="942" extrusionOk="0">
                  <a:moveTo>
                    <a:pt x="284" y="1"/>
                  </a:moveTo>
                  <a:cubicBezTo>
                    <a:pt x="148" y="1"/>
                    <a:pt x="41" y="104"/>
                    <a:pt x="28" y="243"/>
                  </a:cubicBezTo>
                  <a:cubicBezTo>
                    <a:pt x="15" y="378"/>
                    <a:pt x="15" y="525"/>
                    <a:pt x="15" y="673"/>
                  </a:cubicBezTo>
                  <a:cubicBezTo>
                    <a:pt x="1" y="807"/>
                    <a:pt x="108" y="928"/>
                    <a:pt x="256" y="941"/>
                  </a:cubicBezTo>
                  <a:lnTo>
                    <a:pt x="269" y="941"/>
                  </a:lnTo>
                  <a:cubicBezTo>
                    <a:pt x="403" y="941"/>
                    <a:pt x="525" y="820"/>
                    <a:pt x="525" y="686"/>
                  </a:cubicBezTo>
                  <a:cubicBezTo>
                    <a:pt x="525" y="552"/>
                    <a:pt x="538" y="405"/>
                    <a:pt x="552" y="270"/>
                  </a:cubicBezTo>
                  <a:cubicBezTo>
                    <a:pt x="552" y="122"/>
                    <a:pt x="444" y="2"/>
                    <a:pt x="310" y="2"/>
                  </a:cubicBezTo>
                  <a:cubicBezTo>
                    <a:pt x="301" y="1"/>
                    <a:pt x="293" y="1"/>
                    <a:pt x="28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62;p34">
              <a:extLst>
                <a:ext uri="{FF2B5EF4-FFF2-40B4-BE49-F238E27FC236}">
                  <a16:creationId xmlns:a16="http://schemas.microsoft.com/office/drawing/2014/main" id="{2A013BC0-0E6E-493E-B5F5-78BD9F4605B4}"/>
                </a:ext>
              </a:extLst>
            </p:cNvPr>
            <p:cNvSpPr/>
            <p:nvPr/>
          </p:nvSpPr>
          <p:spPr>
            <a:xfrm>
              <a:off x="4949025" y="4212200"/>
              <a:ext cx="15450" cy="23250"/>
            </a:xfrm>
            <a:custGeom>
              <a:avLst/>
              <a:gdLst/>
              <a:ahLst/>
              <a:cxnLst/>
              <a:rect l="l" t="t" r="r" b="b"/>
              <a:pathLst>
                <a:path w="618" h="930" extrusionOk="0">
                  <a:moveTo>
                    <a:pt x="344" y="0"/>
                  </a:moveTo>
                  <a:cubicBezTo>
                    <a:pt x="215" y="0"/>
                    <a:pt x="106" y="99"/>
                    <a:pt x="95" y="219"/>
                  </a:cubicBezTo>
                  <a:lnTo>
                    <a:pt x="27" y="635"/>
                  </a:lnTo>
                  <a:cubicBezTo>
                    <a:pt x="0" y="783"/>
                    <a:pt x="108" y="917"/>
                    <a:pt x="242" y="930"/>
                  </a:cubicBezTo>
                  <a:lnTo>
                    <a:pt x="283" y="930"/>
                  </a:lnTo>
                  <a:cubicBezTo>
                    <a:pt x="403" y="930"/>
                    <a:pt x="524" y="849"/>
                    <a:pt x="537" y="715"/>
                  </a:cubicBezTo>
                  <a:lnTo>
                    <a:pt x="605" y="300"/>
                  </a:lnTo>
                  <a:cubicBezTo>
                    <a:pt x="618" y="151"/>
                    <a:pt x="524" y="17"/>
                    <a:pt x="390" y="4"/>
                  </a:cubicBezTo>
                  <a:cubicBezTo>
                    <a:pt x="374" y="1"/>
                    <a:pt x="359" y="0"/>
                    <a:pt x="34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63;p34">
              <a:extLst>
                <a:ext uri="{FF2B5EF4-FFF2-40B4-BE49-F238E27FC236}">
                  <a16:creationId xmlns:a16="http://schemas.microsoft.com/office/drawing/2014/main" id="{150A385F-87AE-40C9-856F-D6BC1ABDD07F}"/>
                </a:ext>
              </a:extLst>
            </p:cNvPr>
            <p:cNvSpPr/>
            <p:nvPr/>
          </p:nvSpPr>
          <p:spPr>
            <a:xfrm>
              <a:off x="4955725" y="4175800"/>
              <a:ext cx="16800" cy="23425"/>
            </a:xfrm>
            <a:custGeom>
              <a:avLst/>
              <a:gdLst/>
              <a:ahLst/>
              <a:cxnLst/>
              <a:rect l="l" t="t" r="r" b="b"/>
              <a:pathLst>
                <a:path w="672" h="937" extrusionOk="0">
                  <a:moveTo>
                    <a:pt x="388" y="1"/>
                  </a:moveTo>
                  <a:cubicBezTo>
                    <a:pt x="269" y="1"/>
                    <a:pt x="169" y="86"/>
                    <a:pt x="135" y="198"/>
                  </a:cubicBezTo>
                  <a:lnTo>
                    <a:pt x="27" y="614"/>
                  </a:lnTo>
                  <a:cubicBezTo>
                    <a:pt x="1" y="748"/>
                    <a:pt x="81" y="882"/>
                    <a:pt x="215" y="923"/>
                  </a:cubicBezTo>
                  <a:cubicBezTo>
                    <a:pt x="242" y="923"/>
                    <a:pt x="269" y="936"/>
                    <a:pt x="283" y="936"/>
                  </a:cubicBezTo>
                  <a:cubicBezTo>
                    <a:pt x="403" y="936"/>
                    <a:pt x="511" y="856"/>
                    <a:pt x="538" y="735"/>
                  </a:cubicBezTo>
                  <a:lnTo>
                    <a:pt x="632" y="319"/>
                  </a:lnTo>
                  <a:cubicBezTo>
                    <a:pt x="672" y="184"/>
                    <a:pt x="591" y="50"/>
                    <a:pt x="457" y="10"/>
                  </a:cubicBezTo>
                  <a:cubicBezTo>
                    <a:pt x="433" y="4"/>
                    <a:pt x="410" y="1"/>
                    <a:pt x="3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64;p34">
              <a:extLst>
                <a:ext uri="{FF2B5EF4-FFF2-40B4-BE49-F238E27FC236}">
                  <a16:creationId xmlns:a16="http://schemas.microsoft.com/office/drawing/2014/main" id="{DF20F772-16BB-4C48-B00A-C2CCCA3EC01D}"/>
                </a:ext>
              </a:extLst>
            </p:cNvPr>
            <p:cNvSpPr/>
            <p:nvPr/>
          </p:nvSpPr>
          <p:spPr>
            <a:xfrm>
              <a:off x="4965800" y="4140525"/>
              <a:ext cx="18150" cy="22800"/>
            </a:xfrm>
            <a:custGeom>
              <a:avLst/>
              <a:gdLst/>
              <a:ahLst/>
              <a:cxnLst/>
              <a:rect l="l" t="t" r="r" b="b"/>
              <a:pathLst>
                <a:path w="726" h="912" extrusionOk="0">
                  <a:moveTo>
                    <a:pt x="446" y="0"/>
                  </a:moveTo>
                  <a:cubicBezTo>
                    <a:pt x="336" y="0"/>
                    <a:pt x="232" y="64"/>
                    <a:pt x="188" y="172"/>
                  </a:cubicBezTo>
                  <a:cubicBezTo>
                    <a:pt x="149" y="307"/>
                    <a:pt x="95" y="441"/>
                    <a:pt x="54" y="575"/>
                  </a:cubicBezTo>
                  <a:cubicBezTo>
                    <a:pt x="0" y="709"/>
                    <a:pt x="68" y="858"/>
                    <a:pt x="215" y="897"/>
                  </a:cubicBezTo>
                  <a:cubicBezTo>
                    <a:pt x="242" y="911"/>
                    <a:pt x="269" y="911"/>
                    <a:pt x="296" y="911"/>
                  </a:cubicBezTo>
                  <a:cubicBezTo>
                    <a:pt x="403" y="911"/>
                    <a:pt x="498" y="844"/>
                    <a:pt x="537" y="736"/>
                  </a:cubicBezTo>
                  <a:cubicBezTo>
                    <a:pt x="578" y="616"/>
                    <a:pt x="632" y="482"/>
                    <a:pt x="672" y="348"/>
                  </a:cubicBezTo>
                  <a:cubicBezTo>
                    <a:pt x="725" y="213"/>
                    <a:pt x="659" y="65"/>
                    <a:pt x="524" y="11"/>
                  </a:cubicBezTo>
                  <a:cubicBezTo>
                    <a:pt x="498" y="4"/>
                    <a:pt x="472" y="0"/>
                    <a:pt x="44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65;p34">
              <a:extLst>
                <a:ext uri="{FF2B5EF4-FFF2-40B4-BE49-F238E27FC236}">
                  <a16:creationId xmlns:a16="http://schemas.microsoft.com/office/drawing/2014/main" id="{03B7DBE9-6D64-42CC-84B6-690E5E2DCD13}"/>
                </a:ext>
              </a:extLst>
            </p:cNvPr>
            <p:cNvSpPr/>
            <p:nvPr/>
          </p:nvSpPr>
          <p:spPr>
            <a:xfrm>
              <a:off x="4686925" y="4076725"/>
              <a:ext cx="345025" cy="405400"/>
            </a:xfrm>
            <a:custGeom>
              <a:avLst/>
              <a:gdLst/>
              <a:ahLst/>
              <a:cxnLst/>
              <a:rect l="l" t="t" r="r" b="b"/>
              <a:pathLst>
                <a:path w="13801" h="16216" extrusionOk="0">
                  <a:moveTo>
                    <a:pt x="11827" y="523"/>
                  </a:moveTo>
                  <a:lnTo>
                    <a:pt x="11827" y="1382"/>
                  </a:lnTo>
                  <a:lnTo>
                    <a:pt x="2752" y="1382"/>
                  </a:lnTo>
                  <a:cubicBezTo>
                    <a:pt x="2605" y="1382"/>
                    <a:pt x="2497" y="1503"/>
                    <a:pt x="2497" y="1638"/>
                  </a:cubicBezTo>
                  <a:cubicBezTo>
                    <a:pt x="2497" y="1785"/>
                    <a:pt x="2605" y="1906"/>
                    <a:pt x="2752" y="1906"/>
                  </a:cubicBezTo>
                  <a:lnTo>
                    <a:pt x="11921" y="1906"/>
                  </a:lnTo>
                  <a:cubicBezTo>
                    <a:pt x="13720" y="5785"/>
                    <a:pt x="13747" y="10215"/>
                    <a:pt x="12002" y="14122"/>
                  </a:cubicBezTo>
                  <a:cubicBezTo>
                    <a:pt x="11961" y="14122"/>
                    <a:pt x="11921" y="14135"/>
                    <a:pt x="11894" y="14149"/>
                  </a:cubicBezTo>
                  <a:cubicBezTo>
                    <a:pt x="11760" y="14215"/>
                    <a:pt x="11706" y="14363"/>
                    <a:pt x="11760" y="14498"/>
                  </a:cubicBezTo>
                  <a:lnTo>
                    <a:pt x="11827" y="14632"/>
                  </a:lnTo>
                  <a:lnTo>
                    <a:pt x="11827" y="15692"/>
                  </a:lnTo>
                  <a:lnTo>
                    <a:pt x="1973" y="15692"/>
                  </a:lnTo>
                  <a:lnTo>
                    <a:pt x="1973" y="14833"/>
                  </a:lnTo>
                  <a:lnTo>
                    <a:pt x="11048" y="14833"/>
                  </a:lnTo>
                  <a:cubicBezTo>
                    <a:pt x="11196" y="14833"/>
                    <a:pt x="11316" y="14712"/>
                    <a:pt x="11316" y="14578"/>
                  </a:cubicBezTo>
                  <a:cubicBezTo>
                    <a:pt x="11316" y="14430"/>
                    <a:pt x="11196" y="14310"/>
                    <a:pt x="11048" y="14310"/>
                  </a:cubicBezTo>
                  <a:lnTo>
                    <a:pt x="1880" y="14310"/>
                  </a:lnTo>
                  <a:cubicBezTo>
                    <a:pt x="81" y="10417"/>
                    <a:pt x="54" y="6000"/>
                    <a:pt x="1799" y="2094"/>
                  </a:cubicBezTo>
                  <a:cubicBezTo>
                    <a:pt x="1839" y="2094"/>
                    <a:pt x="1880" y="2080"/>
                    <a:pt x="1920" y="2067"/>
                  </a:cubicBezTo>
                  <a:cubicBezTo>
                    <a:pt x="2041" y="2000"/>
                    <a:pt x="2095" y="1852"/>
                    <a:pt x="2041" y="1718"/>
                  </a:cubicBezTo>
                  <a:lnTo>
                    <a:pt x="1973" y="1584"/>
                  </a:lnTo>
                  <a:lnTo>
                    <a:pt x="1973" y="523"/>
                  </a:lnTo>
                  <a:close/>
                  <a:moveTo>
                    <a:pt x="1719" y="0"/>
                  </a:moveTo>
                  <a:cubicBezTo>
                    <a:pt x="1571" y="0"/>
                    <a:pt x="1463" y="120"/>
                    <a:pt x="1463" y="268"/>
                  </a:cubicBezTo>
                  <a:lnTo>
                    <a:pt x="1463" y="1584"/>
                  </a:lnTo>
                  <a:cubicBezTo>
                    <a:pt x="511" y="3610"/>
                    <a:pt x="1" y="5866"/>
                    <a:pt x="1" y="8108"/>
                  </a:cubicBezTo>
                  <a:cubicBezTo>
                    <a:pt x="1" y="10349"/>
                    <a:pt x="511" y="12604"/>
                    <a:pt x="1463" y="14632"/>
                  </a:cubicBezTo>
                  <a:lnTo>
                    <a:pt x="1463" y="15947"/>
                  </a:lnTo>
                  <a:cubicBezTo>
                    <a:pt x="1463" y="16095"/>
                    <a:pt x="1571" y="16216"/>
                    <a:pt x="1719" y="16216"/>
                  </a:cubicBezTo>
                  <a:lnTo>
                    <a:pt x="12082" y="16216"/>
                  </a:lnTo>
                  <a:cubicBezTo>
                    <a:pt x="12229" y="16216"/>
                    <a:pt x="12351" y="16095"/>
                    <a:pt x="12351" y="15947"/>
                  </a:cubicBezTo>
                  <a:lnTo>
                    <a:pt x="12351" y="14632"/>
                  </a:lnTo>
                  <a:cubicBezTo>
                    <a:pt x="13290" y="12604"/>
                    <a:pt x="13800" y="10349"/>
                    <a:pt x="13800" y="8108"/>
                  </a:cubicBezTo>
                  <a:cubicBezTo>
                    <a:pt x="13800" y="5866"/>
                    <a:pt x="13290" y="3610"/>
                    <a:pt x="12351" y="1584"/>
                  </a:cubicBezTo>
                  <a:lnTo>
                    <a:pt x="12351" y="268"/>
                  </a:lnTo>
                  <a:cubicBezTo>
                    <a:pt x="12351" y="120"/>
                    <a:pt x="12229" y="0"/>
                    <a:pt x="1208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66;p34">
              <a:extLst>
                <a:ext uri="{FF2B5EF4-FFF2-40B4-BE49-F238E27FC236}">
                  <a16:creationId xmlns:a16="http://schemas.microsoft.com/office/drawing/2014/main" id="{6A4F90B1-F562-4D11-B948-C5F0D1CA347F}"/>
                </a:ext>
              </a:extLst>
            </p:cNvPr>
            <p:cNvSpPr/>
            <p:nvPr/>
          </p:nvSpPr>
          <p:spPr>
            <a:xfrm>
              <a:off x="4798350" y="4219750"/>
              <a:ext cx="120825" cy="119425"/>
            </a:xfrm>
            <a:custGeom>
              <a:avLst/>
              <a:gdLst/>
              <a:ahLst/>
              <a:cxnLst/>
              <a:rect l="l" t="t" r="r" b="b"/>
              <a:pathLst>
                <a:path w="4833" h="4777" extrusionOk="0">
                  <a:moveTo>
                    <a:pt x="1732" y="515"/>
                  </a:moveTo>
                  <a:cubicBezTo>
                    <a:pt x="1887" y="515"/>
                    <a:pt x="2038" y="526"/>
                    <a:pt x="2188" y="547"/>
                  </a:cubicBezTo>
                  <a:lnTo>
                    <a:pt x="2188" y="1756"/>
                  </a:lnTo>
                  <a:lnTo>
                    <a:pt x="1007" y="588"/>
                  </a:lnTo>
                  <a:cubicBezTo>
                    <a:pt x="1257" y="540"/>
                    <a:pt x="1498" y="515"/>
                    <a:pt x="1732" y="515"/>
                  </a:cubicBezTo>
                  <a:close/>
                  <a:moveTo>
                    <a:pt x="645" y="950"/>
                  </a:moveTo>
                  <a:lnTo>
                    <a:pt x="1826" y="2131"/>
                  </a:lnTo>
                  <a:lnTo>
                    <a:pt x="604" y="2131"/>
                  </a:lnTo>
                  <a:cubicBezTo>
                    <a:pt x="550" y="1756"/>
                    <a:pt x="564" y="1367"/>
                    <a:pt x="645" y="950"/>
                  </a:cubicBezTo>
                  <a:close/>
                  <a:moveTo>
                    <a:pt x="2336" y="2641"/>
                  </a:moveTo>
                  <a:lnTo>
                    <a:pt x="3879" y="4186"/>
                  </a:lnTo>
                  <a:cubicBezTo>
                    <a:pt x="3638" y="4233"/>
                    <a:pt x="3400" y="4257"/>
                    <a:pt x="3169" y="4257"/>
                  </a:cubicBezTo>
                  <a:cubicBezTo>
                    <a:pt x="2427" y="4257"/>
                    <a:pt x="1760" y="4013"/>
                    <a:pt x="1289" y="3541"/>
                  </a:cubicBezTo>
                  <a:cubicBezTo>
                    <a:pt x="1047" y="3286"/>
                    <a:pt x="859" y="2991"/>
                    <a:pt x="738" y="2641"/>
                  </a:cubicBezTo>
                  <a:close/>
                  <a:moveTo>
                    <a:pt x="1727" y="0"/>
                  </a:moveTo>
                  <a:cubicBezTo>
                    <a:pt x="1311" y="0"/>
                    <a:pt x="875" y="66"/>
                    <a:pt x="430" y="198"/>
                  </a:cubicBezTo>
                  <a:cubicBezTo>
                    <a:pt x="416" y="198"/>
                    <a:pt x="416" y="212"/>
                    <a:pt x="403" y="212"/>
                  </a:cubicBezTo>
                  <a:cubicBezTo>
                    <a:pt x="389" y="212"/>
                    <a:pt x="389" y="225"/>
                    <a:pt x="376" y="225"/>
                  </a:cubicBezTo>
                  <a:cubicBezTo>
                    <a:pt x="362" y="239"/>
                    <a:pt x="362" y="239"/>
                    <a:pt x="349" y="239"/>
                  </a:cubicBezTo>
                  <a:lnTo>
                    <a:pt x="349" y="252"/>
                  </a:lnTo>
                  <a:cubicBezTo>
                    <a:pt x="335" y="252"/>
                    <a:pt x="335" y="252"/>
                    <a:pt x="323" y="266"/>
                  </a:cubicBezTo>
                  <a:cubicBezTo>
                    <a:pt x="323" y="279"/>
                    <a:pt x="309" y="279"/>
                    <a:pt x="309" y="293"/>
                  </a:cubicBezTo>
                  <a:lnTo>
                    <a:pt x="296" y="293"/>
                  </a:lnTo>
                  <a:cubicBezTo>
                    <a:pt x="296" y="293"/>
                    <a:pt x="296" y="306"/>
                    <a:pt x="282" y="306"/>
                  </a:cubicBezTo>
                  <a:lnTo>
                    <a:pt x="282" y="320"/>
                  </a:lnTo>
                  <a:cubicBezTo>
                    <a:pt x="282" y="320"/>
                    <a:pt x="282" y="333"/>
                    <a:pt x="269" y="333"/>
                  </a:cubicBezTo>
                  <a:lnTo>
                    <a:pt x="269" y="347"/>
                  </a:lnTo>
                  <a:cubicBezTo>
                    <a:pt x="269" y="347"/>
                    <a:pt x="269" y="359"/>
                    <a:pt x="255" y="373"/>
                  </a:cubicBezTo>
                  <a:cubicBezTo>
                    <a:pt x="40" y="1098"/>
                    <a:pt x="0" y="1796"/>
                    <a:pt x="135" y="2427"/>
                  </a:cubicBezTo>
                  <a:cubicBezTo>
                    <a:pt x="135" y="2441"/>
                    <a:pt x="147" y="2454"/>
                    <a:pt x="147" y="2468"/>
                  </a:cubicBezTo>
                  <a:cubicBezTo>
                    <a:pt x="269" y="3017"/>
                    <a:pt x="537" y="3515"/>
                    <a:pt x="926" y="3903"/>
                  </a:cubicBezTo>
                  <a:cubicBezTo>
                    <a:pt x="1504" y="4481"/>
                    <a:pt x="2295" y="4776"/>
                    <a:pt x="3168" y="4776"/>
                  </a:cubicBezTo>
                  <a:cubicBezTo>
                    <a:pt x="3584" y="4776"/>
                    <a:pt x="4014" y="4709"/>
                    <a:pt x="4457" y="4575"/>
                  </a:cubicBezTo>
                  <a:cubicBezTo>
                    <a:pt x="4470" y="4562"/>
                    <a:pt x="4484" y="4562"/>
                    <a:pt x="4484" y="4562"/>
                  </a:cubicBezTo>
                  <a:lnTo>
                    <a:pt x="4497" y="4562"/>
                  </a:lnTo>
                  <a:cubicBezTo>
                    <a:pt x="4497" y="4548"/>
                    <a:pt x="4511" y="4548"/>
                    <a:pt x="4511" y="4548"/>
                  </a:cubicBezTo>
                  <a:lnTo>
                    <a:pt x="4524" y="4548"/>
                  </a:lnTo>
                  <a:cubicBezTo>
                    <a:pt x="4524" y="4535"/>
                    <a:pt x="4538" y="4535"/>
                    <a:pt x="4538" y="4535"/>
                  </a:cubicBezTo>
                  <a:lnTo>
                    <a:pt x="4538" y="4521"/>
                  </a:lnTo>
                  <a:cubicBezTo>
                    <a:pt x="4551" y="4521"/>
                    <a:pt x="4564" y="4508"/>
                    <a:pt x="4564" y="4508"/>
                  </a:cubicBezTo>
                  <a:cubicBezTo>
                    <a:pt x="4577" y="4494"/>
                    <a:pt x="4577" y="4494"/>
                    <a:pt x="4577" y="4481"/>
                  </a:cubicBezTo>
                  <a:lnTo>
                    <a:pt x="4591" y="4481"/>
                  </a:lnTo>
                  <a:cubicBezTo>
                    <a:pt x="4591" y="4467"/>
                    <a:pt x="4591" y="4467"/>
                    <a:pt x="4604" y="4454"/>
                  </a:cubicBezTo>
                  <a:cubicBezTo>
                    <a:pt x="4604" y="4440"/>
                    <a:pt x="4618" y="4440"/>
                    <a:pt x="4618" y="4427"/>
                  </a:cubicBezTo>
                  <a:cubicBezTo>
                    <a:pt x="4618" y="4413"/>
                    <a:pt x="4631" y="4413"/>
                    <a:pt x="4631" y="4401"/>
                  </a:cubicBezTo>
                  <a:cubicBezTo>
                    <a:pt x="4765" y="3971"/>
                    <a:pt x="4833" y="3541"/>
                    <a:pt x="4833" y="3125"/>
                  </a:cubicBezTo>
                  <a:cubicBezTo>
                    <a:pt x="4833" y="2978"/>
                    <a:pt x="4712" y="2870"/>
                    <a:pt x="4577" y="2870"/>
                  </a:cubicBezTo>
                  <a:cubicBezTo>
                    <a:pt x="4430" y="2870"/>
                    <a:pt x="4309" y="2978"/>
                    <a:pt x="4309" y="3125"/>
                  </a:cubicBezTo>
                  <a:cubicBezTo>
                    <a:pt x="4309" y="3353"/>
                    <a:pt x="4296" y="3581"/>
                    <a:pt x="4242" y="3823"/>
                  </a:cubicBezTo>
                  <a:lnTo>
                    <a:pt x="2698" y="2280"/>
                  </a:lnTo>
                  <a:lnTo>
                    <a:pt x="2698" y="682"/>
                  </a:lnTo>
                  <a:cubicBezTo>
                    <a:pt x="3047" y="803"/>
                    <a:pt x="3342" y="977"/>
                    <a:pt x="3598" y="1233"/>
                  </a:cubicBezTo>
                  <a:cubicBezTo>
                    <a:pt x="3852" y="1501"/>
                    <a:pt x="4054" y="1809"/>
                    <a:pt x="4175" y="2185"/>
                  </a:cubicBezTo>
                  <a:cubicBezTo>
                    <a:pt x="4207" y="2293"/>
                    <a:pt x="4309" y="2358"/>
                    <a:pt x="4417" y="2358"/>
                  </a:cubicBezTo>
                  <a:cubicBezTo>
                    <a:pt x="4444" y="2358"/>
                    <a:pt x="4471" y="2354"/>
                    <a:pt x="4497" y="2346"/>
                  </a:cubicBezTo>
                  <a:cubicBezTo>
                    <a:pt x="4631" y="2306"/>
                    <a:pt x="4712" y="2158"/>
                    <a:pt x="4658" y="2024"/>
                  </a:cubicBezTo>
                  <a:cubicBezTo>
                    <a:pt x="4524" y="1568"/>
                    <a:pt x="4282" y="1192"/>
                    <a:pt x="3960" y="870"/>
                  </a:cubicBezTo>
                  <a:cubicBezTo>
                    <a:pt x="3571" y="481"/>
                    <a:pt x="3074" y="212"/>
                    <a:pt x="2524" y="91"/>
                  </a:cubicBezTo>
                  <a:cubicBezTo>
                    <a:pt x="2510" y="78"/>
                    <a:pt x="2497" y="78"/>
                    <a:pt x="2483" y="78"/>
                  </a:cubicBezTo>
                  <a:cubicBezTo>
                    <a:pt x="2240" y="26"/>
                    <a:pt x="1987" y="0"/>
                    <a:pt x="172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" name="Imagem 42" descr="Texto&#10;&#10;Descrição gerada automaticamente">
            <a:extLst>
              <a:ext uri="{FF2B5EF4-FFF2-40B4-BE49-F238E27FC236}">
                <a16:creationId xmlns:a16="http://schemas.microsoft.com/office/drawing/2014/main" id="{05E35A2B-D93E-4AB3-ACB1-4CCA8817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/>
      <p:bldP spid="783" grpId="0" animBg="1"/>
      <p:bldP spid="784" grpId="0" animBg="1"/>
      <p:bldP spid="785" grpId="0"/>
      <p:bldP spid="786" grpId="0" build="p"/>
      <p:bldP spid="787" grpId="0" build="p"/>
      <p:bldP spid="788" grpId="0" build="p"/>
      <p:bldP spid="789" grpId="0" build="p"/>
      <p:bldP spid="790" grpId="0" build="p"/>
      <p:bldP spid="7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9CEF7B8-DB9A-4ED4-B88A-6F6CEDA3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6" y="1286940"/>
            <a:ext cx="2454164" cy="2842138"/>
          </a:xfrm>
          <a:prstGeom prst="rect">
            <a:avLst/>
          </a:prstGeom>
        </p:spPr>
      </p:pic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DE </a:t>
            </a:r>
            <a:r>
              <a:rPr lang="en" dirty="0">
                <a:solidFill>
                  <a:schemeClr val="dk1"/>
                </a:solidFill>
              </a:rPr>
              <a:t>TEMPERATURA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1"/>
          </p:nvPr>
        </p:nvSpPr>
        <p:spPr>
          <a:xfrm>
            <a:off x="5075627" y="2967763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sensor LM35 capta </a:t>
            </a:r>
            <a:r>
              <a:rPr lang="pt-BR" dirty="0"/>
              <a:t>variações de 0,25ºC ou até mesmo 0,75ºC dentro de uma faixa de temperatura de  </a:t>
            </a:r>
            <a:r>
              <a:rPr lang="pt-BR" b="1" dirty="0">
                <a:solidFill>
                  <a:schemeClr val="tx1"/>
                </a:solidFill>
              </a:rPr>
              <a:t>–55ºC à 150ºC.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826657" y="1171252"/>
            <a:ext cx="1990502" cy="3073515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D18C456-A06B-4F9B-B2B9-2727EFBA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3" grpId="0" build="p"/>
      <p:bldP spid="3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823E43"/>
                </a:solidFill>
              </a:rPr>
              <a:t>CULTIVO EM </a:t>
            </a:r>
            <a:r>
              <a:rPr lang="pt-BR" dirty="0">
                <a:solidFill>
                  <a:schemeClr val="bg2"/>
                </a:solidFill>
              </a:rPr>
              <a:t>ESTUFA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08" name="Google Shape;808;p36"/>
          <p:cNvSpPr txBox="1">
            <a:spLocks noGrp="1"/>
          </p:cNvSpPr>
          <p:nvPr>
            <p:ph type="subTitle" idx="1"/>
          </p:nvPr>
        </p:nvSpPr>
        <p:spPr>
          <a:xfrm>
            <a:off x="878711" y="38157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Com o </a:t>
            </a:r>
            <a:r>
              <a:rPr lang="en" err="1"/>
              <a:t>uso</a:t>
            </a:r>
            <a:r>
              <a:rPr lang="en"/>
              <a:t> da estufa, </a:t>
            </a:r>
            <a:r>
              <a:rPr lang="en" err="1"/>
              <a:t>será</a:t>
            </a:r>
            <a:r>
              <a:rPr lang="en"/>
              <a:t> </a:t>
            </a:r>
            <a:r>
              <a:rPr lang="en" err="1"/>
              <a:t>possível</a:t>
            </a:r>
            <a:r>
              <a:rPr lang="en"/>
              <a:t> cultivar o café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região</a:t>
            </a:r>
            <a:r>
              <a:rPr lang="en"/>
              <a:t>, 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qualquer</a:t>
            </a:r>
            <a:r>
              <a:rPr lang="en"/>
              <a:t> </a:t>
            </a:r>
            <a:r>
              <a:rPr lang="en" err="1"/>
              <a:t>estação</a:t>
            </a:r>
            <a:r>
              <a:rPr lang="en"/>
              <a:t>.</a:t>
            </a:r>
            <a:endParaRPr/>
          </a:p>
        </p:txBody>
      </p:sp>
      <p:sp>
        <p:nvSpPr>
          <p:cNvPr id="809" name="Google Shape;809;p36"/>
          <p:cNvSpPr txBox="1">
            <a:spLocks noGrp="1"/>
          </p:cNvSpPr>
          <p:nvPr>
            <p:ph type="subTitle" idx="2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REGIÃO</a:t>
            </a:r>
            <a:endParaRPr/>
          </a:p>
        </p:txBody>
      </p:sp>
      <p:sp>
        <p:nvSpPr>
          <p:cNvPr id="810" name="Google Shape;810;p36"/>
          <p:cNvSpPr txBox="1">
            <a:spLocks noGrp="1"/>
          </p:cNvSpPr>
          <p:nvPr>
            <p:ph type="subTitle" idx="3"/>
          </p:nvPr>
        </p:nvSpPr>
        <p:spPr>
          <a:xfrm>
            <a:off x="1019134" y="2060250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O uso de estufas</a:t>
            </a:r>
            <a:r>
              <a:rPr lang="pt-BR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,</a:t>
            </a:r>
            <a:r>
              <a:rPr lang="pt-BR" sz="1400">
                <a:solidFill>
                  <a:schemeClr val="bg2"/>
                </a:solidFill>
                <a:effectLst/>
                <a:ea typeface="Calibri" panose="020F0502020204030204" pitchFamily="34" charset="0"/>
                <a:cs typeface="Times New Roman"/>
              </a:rPr>
              <a:t> tem resultados melhores do que mudas cultivadas em ambientes abertos.</a:t>
            </a:r>
            <a:endParaRPr lang="en-US">
              <a:solidFill>
                <a:schemeClr val="bg2"/>
              </a:solidFill>
              <a:cs typeface="Times New Roman"/>
            </a:endParaRPr>
          </a:p>
        </p:txBody>
      </p:sp>
      <p:sp>
        <p:nvSpPr>
          <p:cNvPr id="811" name="Google Shape;811;p36"/>
          <p:cNvSpPr txBox="1">
            <a:spLocks noGrp="1"/>
          </p:cNvSpPr>
          <p:nvPr>
            <p:ph type="subTitle" idx="4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ESTUFA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subTitle" idx="7"/>
          </p:nvPr>
        </p:nvSpPr>
        <p:spPr>
          <a:xfrm>
            <a:off x="3733725" y="2130840"/>
            <a:ext cx="2243700" cy="87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>
                <a:solidFill>
                  <a:schemeClr val="bg2"/>
                </a:solidFill>
                <a:cs typeface="Times New Roman"/>
              </a:rPr>
              <a:t>         A vantagem da produção de mudas em estufas, é o clima adequado</a:t>
            </a:r>
          </a:p>
        </p:txBody>
      </p:sp>
      <p:sp>
        <p:nvSpPr>
          <p:cNvPr id="815" name="Google Shape;815;p36"/>
          <p:cNvSpPr txBox="1">
            <a:spLocks noGrp="1"/>
          </p:cNvSpPr>
          <p:nvPr>
            <p:ph type="subTitle" idx="8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VANTAGEM</a:t>
            </a:r>
            <a:endParaRPr/>
          </a:p>
        </p:txBody>
      </p:sp>
      <p:cxnSp>
        <p:nvCxnSpPr>
          <p:cNvPr id="845" name="Google Shape;845;p36"/>
          <p:cNvCxnSpPr/>
          <p:nvPr/>
        </p:nvCxnSpPr>
        <p:spPr>
          <a:xfrm>
            <a:off x="837800" y="879550"/>
            <a:ext cx="10080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6"/>
          <p:cNvCxnSpPr/>
          <p:nvPr/>
        </p:nvCxnSpPr>
        <p:spPr>
          <a:xfrm>
            <a:off x="73067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6"/>
          <p:cNvCxnSpPr/>
          <p:nvPr/>
        </p:nvCxnSpPr>
        <p:spPr>
          <a:xfrm>
            <a:off x="3733725" y="207197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6"/>
          <p:cNvCxnSpPr/>
          <p:nvPr/>
        </p:nvCxnSpPr>
        <p:spPr>
          <a:xfrm>
            <a:off x="730675" y="3772525"/>
            <a:ext cx="2397600" cy="0"/>
          </a:xfrm>
          <a:prstGeom prst="straightConnector1">
            <a:avLst/>
          </a:prstGeom>
          <a:noFill/>
          <a:ln w="19050" cap="flat" cmpd="sng">
            <a:solidFill>
              <a:srgbClr val="823E43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C22919D0-26E0-470D-8F91-378C833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82" y="1704499"/>
            <a:ext cx="271340" cy="271340"/>
          </a:xfrm>
          <a:prstGeom prst="rect">
            <a:avLst/>
          </a:prstGeom>
        </p:spPr>
      </p:pic>
      <p:grpSp>
        <p:nvGrpSpPr>
          <p:cNvPr id="59" name="Google Shape;9715;p62">
            <a:extLst>
              <a:ext uri="{FF2B5EF4-FFF2-40B4-BE49-F238E27FC236}">
                <a16:creationId xmlns:a16="http://schemas.microsoft.com/office/drawing/2014/main" id="{6F668ADB-789E-4565-AD64-0C777C66CC04}"/>
              </a:ext>
            </a:extLst>
          </p:cNvPr>
          <p:cNvGrpSpPr/>
          <p:nvPr/>
        </p:nvGrpSpPr>
        <p:grpSpPr>
          <a:xfrm>
            <a:off x="3858076" y="1704499"/>
            <a:ext cx="248702" cy="280816"/>
            <a:chOff x="6870193" y="2295620"/>
            <a:chExt cx="360356" cy="343462"/>
          </a:xfrm>
          <a:solidFill>
            <a:schemeClr val="tx1"/>
          </a:solidFill>
        </p:grpSpPr>
        <p:sp>
          <p:nvSpPr>
            <p:cNvPr id="60" name="Google Shape;9716;p62">
              <a:extLst>
                <a:ext uri="{FF2B5EF4-FFF2-40B4-BE49-F238E27FC236}">
                  <a16:creationId xmlns:a16="http://schemas.microsoft.com/office/drawing/2014/main" id="{1C990DED-A804-4E3D-9FFD-FF2CE7E8ACE2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17;p62">
              <a:extLst>
                <a:ext uri="{FF2B5EF4-FFF2-40B4-BE49-F238E27FC236}">
                  <a16:creationId xmlns:a16="http://schemas.microsoft.com/office/drawing/2014/main" id="{55DFBB79-8FD3-4F60-9FF4-6571642DFBE6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05;p62">
            <a:extLst>
              <a:ext uri="{FF2B5EF4-FFF2-40B4-BE49-F238E27FC236}">
                <a16:creationId xmlns:a16="http://schemas.microsoft.com/office/drawing/2014/main" id="{7EB2A60B-BA20-4210-8B28-74F723F551B6}"/>
              </a:ext>
            </a:extLst>
          </p:cNvPr>
          <p:cNvGrpSpPr/>
          <p:nvPr/>
        </p:nvGrpSpPr>
        <p:grpSpPr>
          <a:xfrm>
            <a:off x="837800" y="3416302"/>
            <a:ext cx="229000" cy="260086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63" name="Google Shape;9906;p62">
              <a:extLst>
                <a:ext uri="{FF2B5EF4-FFF2-40B4-BE49-F238E27FC236}">
                  <a16:creationId xmlns:a16="http://schemas.microsoft.com/office/drawing/2014/main" id="{66F3538B-D9F5-4608-BBEB-CA77B60D80AE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07;p62">
              <a:extLst>
                <a:ext uri="{FF2B5EF4-FFF2-40B4-BE49-F238E27FC236}">
                  <a16:creationId xmlns:a16="http://schemas.microsoft.com/office/drawing/2014/main" id="{6ABD9761-E8C9-4739-8D61-828F065CE83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m 11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0FB0803-1FAE-4A01-AB12-3EBA1CBA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860" y="2737650"/>
            <a:ext cx="2879398" cy="2152649"/>
          </a:xfrm>
          <a:prstGeom prst="rect">
            <a:avLst/>
          </a:prstGeom>
        </p:spPr>
      </p:pic>
      <p:pic>
        <p:nvPicPr>
          <p:cNvPr id="21" name="Imagem 20" descr="Texto&#10;&#10;Descrição gerada automaticamente">
            <a:extLst>
              <a:ext uri="{FF2B5EF4-FFF2-40B4-BE49-F238E27FC236}">
                <a16:creationId xmlns:a16="http://schemas.microsoft.com/office/drawing/2014/main" id="{12A35780-C122-4241-8410-6A8EB8BF5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665" y="4741254"/>
            <a:ext cx="1035623" cy="209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/>
      <p:bldP spid="808" grpId="0" build="p"/>
      <p:bldP spid="809" grpId="0" build="p"/>
      <p:bldP spid="810" grpId="0" build="p"/>
      <p:bldP spid="811" grpId="0" build="p"/>
      <p:bldP spid="814" grpId="0" build="p"/>
      <p:bldP spid="8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56DC13-D8C0-40B9-B93B-28A34CD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" y="0"/>
            <a:ext cx="7771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36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DF97F5812C48AC56EEAD13F91A14" ma:contentTypeVersion="4" ma:contentTypeDescription="Create a new document." ma:contentTypeScope="" ma:versionID="a0c4349b4016a3368b0684d72c1ba297">
  <xsd:schema xmlns:xsd="http://www.w3.org/2001/XMLSchema" xmlns:xs="http://www.w3.org/2001/XMLSchema" xmlns:p="http://schemas.microsoft.com/office/2006/metadata/properties" xmlns:ns3="2738bcf7-a7d1-483c-b8c3-3b8e485feb0d" targetNamespace="http://schemas.microsoft.com/office/2006/metadata/properties" ma:root="true" ma:fieldsID="50b162ea5db14ab2c84d7999098f8f4b" ns3:_="">
    <xsd:import namespace="2738bcf7-a7d1-483c-b8c3-3b8e485feb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8bcf7-a7d1-483c-b8c3-3b8e485fe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A25DC-7C2B-411F-ACCE-BA7A23A4F9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D72B0B-775B-40DD-9BF6-27CE092AC7D3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2738bcf7-a7d1-483c-b8c3-3b8e485feb0d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290E1E2-AE49-428C-A089-78FEDDC31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38bcf7-a7d1-483c-b8c3-3b8e485fe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442</Words>
  <Application>Microsoft Office PowerPoint</Application>
  <PresentationFormat>Apresentação na tela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Fira Sans</vt:lpstr>
      <vt:lpstr>Fira Sans Extra Condensed</vt:lpstr>
      <vt:lpstr>Lexend Exa</vt:lpstr>
      <vt:lpstr>Red Hat Text</vt:lpstr>
      <vt:lpstr>Arial</vt:lpstr>
      <vt:lpstr>Popic Café Company Profile by Slidesgo</vt:lpstr>
      <vt:lpstr>Apresentação do PowerPoint</vt:lpstr>
      <vt:lpstr>PRODUÇÃO DE CAFÉ </vt:lpstr>
      <vt:lpstr>MAIOR PRODUTOR</vt:lpstr>
      <vt:lpstr>TEMPERATURA</vt:lpstr>
      <vt:lpstr>QUEM SOFRE</vt:lpstr>
      <vt:lpstr>QUANTO CUSTA ESSE PROBLEMA</vt:lpstr>
      <vt:lpstr>SENSOR DE TEMPERATURA</vt:lpstr>
      <vt:lpstr>CULTIVO EM ESTUFA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GitHub do grupo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CAFÉ COMPANY PROFILE</dc:title>
  <dc:creator>Gabriel Alves</dc:creator>
  <cp:lastModifiedBy>CAIO HIDEKI KATUREM .</cp:lastModifiedBy>
  <cp:revision>41</cp:revision>
  <dcterms:modified xsi:type="dcterms:W3CDTF">2021-04-23T00:53:21Z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0x0101004D47DF97F5812C48AC56EEAD13F91A14</vt:lpwstr>
  </property>
</Properties>
</file>